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60" r:id="rId4"/>
  </p:sldMasterIdLst>
  <p:notesMasterIdLst>
    <p:notesMasterId r:id="rId29"/>
  </p:notesMasterIdLst>
  <p:handoutMasterIdLst>
    <p:handoutMasterId r:id="rId30"/>
  </p:handoutMasterIdLst>
  <p:sldIdLst>
    <p:sldId id="296" r:id="rId5"/>
    <p:sldId id="297" r:id="rId6"/>
    <p:sldId id="298" r:id="rId7"/>
    <p:sldId id="299" r:id="rId8"/>
    <p:sldId id="327" r:id="rId9"/>
    <p:sldId id="301" r:id="rId10"/>
    <p:sldId id="302" r:id="rId11"/>
    <p:sldId id="303" r:id="rId12"/>
    <p:sldId id="304" r:id="rId13"/>
    <p:sldId id="305" r:id="rId14"/>
    <p:sldId id="306" r:id="rId15"/>
    <p:sldId id="307" r:id="rId16"/>
    <p:sldId id="328" r:id="rId17"/>
    <p:sldId id="309" r:id="rId18"/>
    <p:sldId id="310" r:id="rId19"/>
    <p:sldId id="311" r:id="rId20"/>
    <p:sldId id="312" r:id="rId21"/>
    <p:sldId id="313" r:id="rId22"/>
    <p:sldId id="314" r:id="rId23"/>
    <p:sldId id="324" r:id="rId24"/>
    <p:sldId id="325" r:id="rId25"/>
    <p:sldId id="329" r:id="rId26"/>
    <p:sldId id="319" r:id="rId27"/>
    <p:sldId id="320" r:id="rId28"/>
  </p:sldIdLst>
  <p:sldSz cx="9144000" cy="5143500" type="screen16x9"/>
  <p:notesSz cx="6858000" cy="9144000"/>
  <p:embeddedFontLst>
    <p:embeddedFont>
      <p:font typeface="Calibri" panose="020F0502020204030204" pitchFamily="34" charset="0"/>
      <p:regular r:id="rId31"/>
      <p:bold r:id="rId32"/>
      <p:italic r:id="rId33"/>
      <p:boldItalic r:id="rId34"/>
    </p:embeddedFont>
    <p:embeddedFont>
      <p:font typeface="Georgia" panose="02040502050405020303" pitchFamily="18" charset="0"/>
      <p:regular r:id="rId35"/>
      <p:bold r:id="rId36"/>
      <p:italic r:id="rId37"/>
      <p:boldItalic r:id="rId38"/>
    </p:embeddedFont>
    <p:embeddedFont>
      <p:font typeface="Lato" panose="020B0604020202020204" charset="0"/>
      <p:regular r:id="rId39"/>
      <p:bold r:id="rId40"/>
      <p:italic r:id="rId41"/>
      <p:boldItalic r:id="rId42"/>
    </p:embeddedFont>
    <p:embeddedFont>
      <p:font typeface="Lato Light" panose="020F0302020204030203" charset="0"/>
      <p:regular r:id="rId43"/>
      <p:italic r:id="rId44"/>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5760" userDrawn="1">
          <p15:clr>
            <a:srgbClr val="A4A3A4"/>
          </p15:clr>
        </p15:guide>
        <p15:guide id="3" orient="horz" pos="32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ACB00"/>
    <a:srgbClr val="F5F4F4"/>
    <a:srgbClr val="FFFFFF"/>
    <a:srgbClr val="D9D7D7"/>
    <a:srgbClr val="150F96"/>
    <a:srgbClr val="FF6600"/>
    <a:srgbClr val="B888D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605"/>
    <p:restoredTop sz="94728"/>
  </p:normalViewPr>
  <p:slideViewPr>
    <p:cSldViewPr snapToGrid="0" snapToObjects="1" showGuides="1">
      <p:cViewPr varScale="1">
        <p:scale>
          <a:sx n="90" d="100"/>
          <a:sy n="90" d="100"/>
        </p:scale>
        <p:origin x="1140" y="72"/>
      </p:cViewPr>
      <p:guideLst>
        <p:guide pos="5760"/>
        <p:guide orient="horz" pos="3240"/>
      </p:guideLst>
    </p:cSldViewPr>
  </p:slideViewPr>
  <p:notesTextViewPr>
    <p:cViewPr>
      <p:scale>
        <a:sx n="1" d="1"/>
        <a:sy n="1" d="1"/>
      </p:scale>
      <p:origin x="0" y="0"/>
    </p:cViewPr>
  </p:notesTextViewPr>
  <p:notesViewPr>
    <p:cSldViewPr snapToGrid="0" snapToObjects="1" showGuides="1">
      <p:cViewPr varScale="1">
        <p:scale>
          <a:sx n="93" d="100"/>
          <a:sy n="93" d="100"/>
        </p:scale>
        <p:origin x="3288" y="2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font" Target="fonts/font9.fntdata"/><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font" Target="fonts/font4.fntdata"/><Relationship Id="rId42" Type="http://schemas.openxmlformats.org/officeDocument/2006/relationships/font" Target="fonts/font12.fntdata"/><Relationship Id="rId47"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font" Target="fonts/font3.fntdata"/><Relationship Id="rId38" Type="http://schemas.openxmlformats.org/officeDocument/2006/relationships/font" Target="fonts/font8.fntdata"/><Relationship Id="rId46"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41" Type="http://schemas.openxmlformats.org/officeDocument/2006/relationships/font" Target="fonts/font11.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font" Target="fonts/font2.fntdata"/><Relationship Id="rId37" Type="http://schemas.openxmlformats.org/officeDocument/2006/relationships/font" Target="fonts/font7.fntdata"/><Relationship Id="rId40" Type="http://schemas.openxmlformats.org/officeDocument/2006/relationships/font" Target="fonts/font10.fntdata"/><Relationship Id="rId45"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font" Target="fonts/font6.fntdata"/><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1.fntdata"/><Relationship Id="rId44" Type="http://schemas.openxmlformats.org/officeDocument/2006/relationships/font" Target="fonts/font14.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handoutMaster" Target="handoutMasters/handoutMaster1.xml"/><Relationship Id="rId35" Type="http://schemas.openxmlformats.org/officeDocument/2006/relationships/font" Target="fonts/font5.fntdata"/><Relationship Id="rId43" Type="http://schemas.openxmlformats.org/officeDocument/2006/relationships/font" Target="fonts/font13.fntdata"/><Relationship Id="rId48"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A559C2D-547D-4B4F-8BF8-04CB1B1824D9}"/>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latin typeface="Arial" panose="020B0604020202020204" pitchFamily="34" charset="0"/>
            </a:endParaRPr>
          </a:p>
        </p:txBody>
      </p:sp>
      <p:sp>
        <p:nvSpPr>
          <p:cNvPr id="3" name="Date Placeholder 2">
            <a:extLst>
              <a:ext uri="{FF2B5EF4-FFF2-40B4-BE49-F238E27FC236}">
                <a16:creationId xmlns:a16="http://schemas.microsoft.com/office/drawing/2014/main" id="{0B7CC316-D7B9-6541-8EE9-3C59EC70F7C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3AA6431-AE64-EE49-BAE8-18E7C74EFF45}" type="datetimeFigureOut">
              <a:rPr lang="en-US" smtClean="0">
                <a:latin typeface="Arial" panose="020B0604020202020204" pitchFamily="34" charset="0"/>
              </a:rPr>
              <a:t>5/11/2021</a:t>
            </a:fld>
            <a:endParaRPr lang="en-US">
              <a:latin typeface="Arial" panose="020B0604020202020204" pitchFamily="34" charset="0"/>
            </a:endParaRPr>
          </a:p>
        </p:txBody>
      </p:sp>
      <p:sp>
        <p:nvSpPr>
          <p:cNvPr id="4" name="Footer Placeholder 3">
            <a:extLst>
              <a:ext uri="{FF2B5EF4-FFF2-40B4-BE49-F238E27FC236}">
                <a16:creationId xmlns:a16="http://schemas.microsoft.com/office/drawing/2014/main" id="{654CEF3B-1765-7F4C-812C-AFDDE167834F}"/>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latin typeface="Arial" panose="020B0604020202020204" pitchFamily="34" charset="0"/>
            </a:endParaRPr>
          </a:p>
        </p:txBody>
      </p:sp>
      <p:sp>
        <p:nvSpPr>
          <p:cNvPr id="5" name="Slide Number Placeholder 4">
            <a:extLst>
              <a:ext uri="{FF2B5EF4-FFF2-40B4-BE49-F238E27FC236}">
                <a16:creationId xmlns:a16="http://schemas.microsoft.com/office/drawing/2014/main" id="{204F4103-072E-2C45-9328-1B430BEA430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2A5C27E-0D74-3F45-9A6A-65362A02EEEA}" type="slidenum">
              <a:rPr lang="en-US" smtClean="0">
                <a:latin typeface="Arial" panose="020B0604020202020204" pitchFamily="34" charset="0"/>
              </a:rPr>
              <a:t>‹#›</a:t>
            </a:fld>
            <a:endParaRPr lang="en-US">
              <a:latin typeface="Arial" panose="020B0604020202020204" pitchFamily="34" charset="0"/>
            </a:endParaRPr>
          </a:p>
        </p:txBody>
      </p:sp>
    </p:spTree>
    <p:extLst>
      <p:ext uri="{BB962C8B-B14F-4D97-AF65-F5344CB8AC3E}">
        <p14:creationId xmlns:p14="http://schemas.microsoft.com/office/powerpoint/2010/main" val="51249178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Arial" panose="020B0604020202020204" pitchFamily="34" charset="0"/>
              </a:defRPr>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Arial" panose="020B0604020202020204" pitchFamily="34" charset="0"/>
              </a:defRPr>
            </a:lvl1pPr>
          </a:lstStyle>
          <a:p>
            <a:fld id="{823BFFC6-CC4A-B040-846E-E2E2A4AEA021}" type="datetimeFigureOut">
              <a:rPr lang="en-GB" smtClean="0"/>
              <a:pPr/>
              <a:t>11/05/2021</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Arial" panose="020B0604020202020204" pitchFamily="34" charset="0"/>
              </a:defRPr>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Arial" panose="020B0604020202020204" pitchFamily="34" charset="0"/>
              </a:defRPr>
            </a:lvl1pPr>
          </a:lstStyle>
          <a:p>
            <a:fld id="{05AB37B5-35CF-734D-8000-3DA8B761D21E}" type="slidenum">
              <a:rPr lang="en-GB" smtClean="0"/>
              <a:pPr/>
              <a:t>‹#›</a:t>
            </a:fld>
            <a:endParaRPr lang="en-GB"/>
          </a:p>
        </p:txBody>
      </p:sp>
    </p:spTree>
    <p:extLst>
      <p:ext uri="{BB962C8B-B14F-4D97-AF65-F5344CB8AC3E}">
        <p14:creationId xmlns:p14="http://schemas.microsoft.com/office/powerpoint/2010/main" val="3719421710"/>
      </p:ext>
    </p:extLst>
  </p:cSld>
  <p:clrMap bg1="lt1" tx1="dk1" bg2="lt2" tx2="dk2" accent1="accent1" accent2="accent2" accent3="accent3" accent4="accent4" accent5="accent5" accent6="accent6" hlink="hlink" folHlink="folHlink"/>
  <p:notesStyle>
    <a:lvl1pPr marL="0" algn="l" defTabSz="685800" rtl="0" eaLnBrk="1" latinLnBrk="0" hangingPunct="1">
      <a:defRPr sz="900" b="0" i="0" kern="1200">
        <a:solidFill>
          <a:schemeClr val="tx1"/>
        </a:solidFill>
        <a:latin typeface="Arial" panose="020B0604020202020204" pitchFamily="34" charset="0"/>
        <a:ea typeface="+mn-ea"/>
        <a:cs typeface="+mn-cs"/>
      </a:defRPr>
    </a:lvl1pPr>
    <a:lvl2pPr marL="342900" algn="l" defTabSz="685800" rtl="0" eaLnBrk="1" latinLnBrk="0" hangingPunct="1">
      <a:defRPr sz="900" b="0" i="0" kern="1200">
        <a:solidFill>
          <a:schemeClr val="tx1"/>
        </a:solidFill>
        <a:latin typeface="Arial" panose="020B0604020202020204" pitchFamily="34" charset="0"/>
        <a:ea typeface="+mn-ea"/>
        <a:cs typeface="+mn-cs"/>
      </a:defRPr>
    </a:lvl2pPr>
    <a:lvl3pPr marL="685800" algn="l" defTabSz="685800" rtl="0" eaLnBrk="1" latinLnBrk="0" hangingPunct="1">
      <a:defRPr sz="900" b="0" i="0" kern="1200">
        <a:solidFill>
          <a:schemeClr val="tx1"/>
        </a:solidFill>
        <a:latin typeface="Arial" panose="020B0604020202020204" pitchFamily="34" charset="0"/>
        <a:ea typeface="+mn-ea"/>
        <a:cs typeface="+mn-cs"/>
      </a:defRPr>
    </a:lvl3pPr>
    <a:lvl4pPr marL="1028700" algn="l" defTabSz="685800" rtl="0" eaLnBrk="1" latinLnBrk="0" hangingPunct="1">
      <a:defRPr sz="900" b="0" i="0" kern="1200">
        <a:solidFill>
          <a:schemeClr val="tx1"/>
        </a:solidFill>
        <a:latin typeface="Arial" panose="020B0604020202020204" pitchFamily="34" charset="0"/>
        <a:ea typeface="+mn-ea"/>
        <a:cs typeface="+mn-cs"/>
      </a:defRPr>
    </a:lvl4pPr>
    <a:lvl5pPr marL="1371600" algn="l" defTabSz="685800" rtl="0" eaLnBrk="1" latinLnBrk="0" hangingPunct="1">
      <a:defRPr sz="900" b="0" i="0" kern="1200">
        <a:solidFill>
          <a:schemeClr val="tx1"/>
        </a:solidFill>
        <a:latin typeface="Arial" panose="020B0604020202020204" pitchFamily="34" charset="0"/>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5AB37B5-35CF-734D-8000-3DA8B761D21E}" type="slidenum">
              <a:rPr lang="en-GB" smtClean="0"/>
              <a:pPr/>
              <a:t>3</a:t>
            </a:fld>
            <a:endParaRPr lang="en-GB"/>
          </a:p>
        </p:txBody>
      </p:sp>
    </p:spTree>
    <p:extLst>
      <p:ext uri="{BB962C8B-B14F-4D97-AF65-F5344CB8AC3E}">
        <p14:creationId xmlns:p14="http://schemas.microsoft.com/office/powerpoint/2010/main" val="28223273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5AB37B5-35CF-734D-8000-3DA8B761D21E}" type="slidenum">
              <a:rPr lang="en-GB" smtClean="0"/>
              <a:pPr/>
              <a:t>7</a:t>
            </a:fld>
            <a:endParaRPr lang="en-GB" dirty="0"/>
          </a:p>
        </p:txBody>
      </p:sp>
    </p:spTree>
    <p:extLst>
      <p:ext uri="{BB962C8B-B14F-4D97-AF65-F5344CB8AC3E}">
        <p14:creationId xmlns:p14="http://schemas.microsoft.com/office/powerpoint/2010/main" val="18821038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5AB37B5-35CF-734D-8000-3DA8B761D21E}" type="slidenum">
              <a:rPr lang="en-GB" smtClean="0"/>
              <a:pPr/>
              <a:t>9</a:t>
            </a:fld>
            <a:endParaRPr lang="en-GB" dirty="0"/>
          </a:p>
        </p:txBody>
      </p:sp>
    </p:spTree>
    <p:extLst>
      <p:ext uri="{BB962C8B-B14F-4D97-AF65-F5344CB8AC3E}">
        <p14:creationId xmlns:p14="http://schemas.microsoft.com/office/powerpoint/2010/main" val="423645470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bg2"/>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2D87B6E-55B1-CE4A-9BE3-6C840B92E509}"/>
              </a:ext>
            </a:extLst>
          </p:cNvPr>
          <p:cNvPicPr>
            <a:picLocks noChangeAspect="1"/>
          </p:cNvPicPr>
          <p:nvPr userDrawn="1"/>
        </p:nvPicPr>
        <p:blipFill>
          <a:blip r:embed="rId2"/>
          <a:stretch>
            <a:fillRect/>
          </a:stretch>
        </p:blipFill>
        <p:spPr>
          <a:xfrm>
            <a:off x="0" y="0"/>
            <a:ext cx="9144000" cy="5143500"/>
          </a:xfrm>
          <a:prstGeom prst="rect">
            <a:avLst/>
          </a:prstGeom>
        </p:spPr>
      </p:pic>
      <p:sp>
        <p:nvSpPr>
          <p:cNvPr id="7" name="Text Placeholder 6">
            <a:extLst>
              <a:ext uri="{FF2B5EF4-FFF2-40B4-BE49-F238E27FC236}">
                <a16:creationId xmlns:a16="http://schemas.microsoft.com/office/drawing/2014/main" id="{9693043F-9261-3343-8A58-A7B1B6B47DEE}"/>
              </a:ext>
            </a:extLst>
          </p:cNvPr>
          <p:cNvSpPr>
            <a:spLocks noGrp="1"/>
          </p:cNvSpPr>
          <p:nvPr>
            <p:ph type="body" sz="quarter" idx="13" hasCustomPrompt="1"/>
          </p:nvPr>
        </p:nvSpPr>
        <p:spPr>
          <a:xfrm>
            <a:off x="476251" y="1629155"/>
            <a:ext cx="5670000" cy="1628395"/>
          </a:xfrm>
        </p:spPr>
        <p:txBody>
          <a:bodyPr/>
          <a:lstStyle>
            <a:lvl1pPr>
              <a:lnSpc>
                <a:spcPts val="4000"/>
              </a:lnSpc>
              <a:defRPr sz="4000" b="0" i="0">
                <a:solidFill>
                  <a:schemeClr val="bg1"/>
                </a:solidFill>
                <a:latin typeface="Georgia" panose="02040502050405020303" pitchFamily="18" charset="0"/>
              </a:defRPr>
            </a:lvl1pPr>
            <a:lvl2pPr>
              <a:lnSpc>
                <a:spcPts val="4000"/>
              </a:lnSpc>
              <a:defRPr sz="4000" b="1" i="0">
                <a:solidFill>
                  <a:schemeClr val="bg1"/>
                </a:solidFill>
                <a:latin typeface="Georgia" panose="02040502050405020303" pitchFamily="18" charset="0"/>
              </a:defRPr>
            </a:lvl2pPr>
            <a:lvl3pPr marL="0" marR="0" indent="0" algn="l" defTabSz="685800" rtl="0" eaLnBrk="1" fontAlgn="auto" latinLnBrk="0" hangingPunct="1">
              <a:lnSpc>
                <a:spcPct val="100000"/>
              </a:lnSpc>
              <a:spcBef>
                <a:spcPts val="1200"/>
              </a:spcBef>
              <a:spcAft>
                <a:spcPts val="0"/>
              </a:spcAft>
              <a:buClrTx/>
              <a:buSzTx/>
              <a:buFontTx/>
              <a:buNone/>
              <a:tabLst/>
              <a:defRPr sz="1100">
                <a:solidFill>
                  <a:schemeClr val="bg1"/>
                </a:solidFill>
              </a:defRPr>
            </a:lvl3pPr>
            <a:lvl4pPr>
              <a:spcBef>
                <a:spcPts val="0"/>
              </a:spcBef>
              <a:defRPr sz="1100">
                <a:solidFill>
                  <a:schemeClr val="bg1"/>
                </a:solidFill>
              </a:defRPr>
            </a:lvl4pPr>
          </a:lstStyle>
          <a:p>
            <a:pPr lvl="0"/>
            <a:r>
              <a:rPr lang="en-US" noProof="0" dirty="0"/>
              <a:t>[Title slide]</a:t>
            </a:r>
          </a:p>
          <a:p>
            <a:pPr lvl="1"/>
            <a:r>
              <a:rPr lang="en-US" noProof="0" dirty="0"/>
              <a:t>Second level</a:t>
            </a:r>
          </a:p>
        </p:txBody>
      </p:sp>
      <p:sp>
        <p:nvSpPr>
          <p:cNvPr id="5" name="Text Placeholder 11">
            <a:extLst>
              <a:ext uri="{FF2B5EF4-FFF2-40B4-BE49-F238E27FC236}">
                <a16:creationId xmlns:a16="http://schemas.microsoft.com/office/drawing/2014/main" id="{CB30D29E-1513-224E-A00C-938363968092}"/>
              </a:ext>
            </a:extLst>
          </p:cNvPr>
          <p:cNvSpPr>
            <a:spLocks noGrp="1"/>
          </p:cNvSpPr>
          <p:nvPr>
            <p:ph type="body" sz="quarter" idx="30" hasCustomPrompt="1"/>
          </p:nvPr>
        </p:nvSpPr>
        <p:spPr>
          <a:xfrm>
            <a:off x="476250" y="3516791"/>
            <a:ext cx="5669999" cy="309600"/>
          </a:xfrm>
          <a:noFill/>
        </p:spPr>
        <p:txBody>
          <a:bodyPr anchor="ctr" anchorCtr="0"/>
          <a:lstStyle>
            <a:lvl1pPr>
              <a:lnSpc>
                <a:spcPct val="114000"/>
              </a:lnSpc>
              <a:spcAft>
                <a:spcPts val="0"/>
              </a:spcAft>
              <a:defRPr sz="1100" b="0" i="0">
                <a:solidFill>
                  <a:schemeClr val="bg2"/>
                </a:solidFill>
                <a:latin typeface="Georgia" panose="02040502050405020303" pitchFamily="18" charset="0"/>
              </a:defRPr>
            </a:lvl1pPr>
            <a:lvl2pPr marL="0" indent="0">
              <a:lnSpc>
                <a:spcPct val="90000"/>
              </a:lnSpc>
              <a:spcBef>
                <a:spcPts val="0"/>
              </a:spcBef>
              <a:buClr>
                <a:srgbClr val="FF6600"/>
              </a:buClr>
              <a:buFontTx/>
              <a:buNone/>
              <a:defRPr sz="1200" b="0" i="0">
                <a:solidFill>
                  <a:schemeClr val="bg2"/>
                </a:solidFill>
                <a:latin typeface="Georgia" panose="02040502050405020303" pitchFamily="18" charset="0"/>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&lt;Presenter Name&gt;  |  &lt;Month DD, YYYY&gt;</a:t>
            </a:r>
          </a:p>
        </p:txBody>
      </p:sp>
    </p:spTree>
    <p:extLst>
      <p:ext uri="{BB962C8B-B14F-4D97-AF65-F5344CB8AC3E}">
        <p14:creationId xmlns:p14="http://schemas.microsoft.com/office/powerpoint/2010/main" val="41103190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pos="30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Layout 7">
    <p:bg>
      <p:bgPr>
        <a:solidFill>
          <a:schemeClr val="bg1"/>
        </a:solidFill>
        <a:effectLst/>
      </p:bgPr>
    </p:bg>
    <p:spTree>
      <p:nvGrpSpPr>
        <p:cNvPr id="1" name=""/>
        <p:cNvGrpSpPr/>
        <p:nvPr/>
      </p:nvGrpSpPr>
      <p:grpSpPr>
        <a:xfrm>
          <a:off x="0" y="0"/>
          <a:ext cx="0" cy="0"/>
          <a:chOff x="0" y="0"/>
          <a:chExt cx="0" cy="0"/>
        </a:xfrm>
      </p:grpSpPr>
      <p:pic>
        <p:nvPicPr>
          <p:cNvPr id="24" name="Picture 23">
            <a:extLst>
              <a:ext uri="{FF2B5EF4-FFF2-40B4-BE49-F238E27FC236}">
                <a16:creationId xmlns:a16="http://schemas.microsoft.com/office/drawing/2014/main" id="{7E870D7F-A66F-6A4E-8022-18A1C795C0FF}"/>
              </a:ext>
            </a:extLst>
          </p:cNvPr>
          <p:cNvPicPr>
            <a:picLocks noChangeAspect="1"/>
          </p:cNvPicPr>
          <p:nvPr userDrawn="1"/>
        </p:nvPicPr>
        <p:blipFill>
          <a:blip r:embed="rId2"/>
          <a:stretch>
            <a:fillRect/>
          </a:stretch>
        </p:blipFill>
        <p:spPr>
          <a:xfrm>
            <a:off x="0" y="0"/>
            <a:ext cx="9144000" cy="5143500"/>
          </a:xfrm>
          <a:prstGeom prst="rect">
            <a:avLst/>
          </a:prstGeom>
        </p:spPr>
      </p:pic>
      <p:cxnSp>
        <p:nvCxnSpPr>
          <p:cNvPr id="6" name="Straight Connector 5">
            <a:extLst>
              <a:ext uri="{FF2B5EF4-FFF2-40B4-BE49-F238E27FC236}">
                <a16:creationId xmlns:a16="http://schemas.microsoft.com/office/drawing/2014/main" id="{C2FB149C-EAEA-2844-AAAA-91F4094D9959}"/>
              </a:ext>
            </a:extLst>
          </p:cNvPr>
          <p:cNvCxnSpPr>
            <a:cxnSpLocks/>
          </p:cNvCxnSpPr>
          <p:nvPr userDrawn="1"/>
        </p:nvCxnSpPr>
        <p:spPr>
          <a:xfrm>
            <a:off x="377825" y="3359150"/>
            <a:ext cx="0" cy="869950"/>
          </a:xfrm>
          <a:prstGeom prst="line">
            <a:avLst/>
          </a:prstGeom>
          <a:ln w="6350">
            <a:solidFill>
              <a:srgbClr val="D9D7D7"/>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C12E6024-0A94-134A-B04E-80D19147B669}"/>
              </a:ext>
            </a:extLst>
          </p:cNvPr>
          <p:cNvCxnSpPr>
            <a:cxnSpLocks/>
          </p:cNvCxnSpPr>
          <p:nvPr userDrawn="1"/>
        </p:nvCxnSpPr>
        <p:spPr>
          <a:xfrm>
            <a:off x="2774950" y="3359150"/>
            <a:ext cx="0" cy="869950"/>
          </a:xfrm>
          <a:prstGeom prst="line">
            <a:avLst/>
          </a:prstGeom>
          <a:ln w="6350">
            <a:solidFill>
              <a:srgbClr val="D9D7D7"/>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A20585A4-D288-0942-9902-74141BAFB69E}"/>
              </a:ext>
            </a:extLst>
          </p:cNvPr>
          <p:cNvCxnSpPr>
            <a:cxnSpLocks/>
          </p:cNvCxnSpPr>
          <p:nvPr userDrawn="1"/>
        </p:nvCxnSpPr>
        <p:spPr>
          <a:xfrm>
            <a:off x="5041900" y="3359150"/>
            <a:ext cx="0" cy="869950"/>
          </a:xfrm>
          <a:prstGeom prst="line">
            <a:avLst/>
          </a:prstGeom>
          <a:ln w="6350">
            <a:solidFill>
              <a:srgbClr val="D9D7D7"/>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6A82952F-8A52-3D4D-8DB2-78B572F5B195}"/>
              </a:ext>
            </a:extLst>
          </p:cNvPr>
          <p:cNvCxnSpPr>
            <a:cxnSpLocks/>
          </p:cNvCxnSpPr>
          <p:nvPr userDrawn="1"/>
        </p:nvCxnSpPr>
        <p:spPr>
          <a:xfrm>
            <a:off x="7391400" y="3359150"/>
            <a:ext cx="0" cy="869950"/>
          </a:xfrm>
          <a:prstGeom prst="line">
            <a:avLst/>
          </a:prstGeom>
          <a:ln w="6350">
            <a:solidFill>
              <a:srgbClr val="D9D7D7"/>
            </a:solidFill>
          </a:ln>
        </p:spPr>
        <p:style>
          <a:lnRef idx="1">
            <a:schemeClr val="accent1"/>
          </a:lnRef>
          <a:fillRef idx="0">
            <a:schemeClr val="accent1"/>
          </a:fillRef>
          <a:effectRef idx="0">
            <a:schemeClr val="accent1"/>
          </a:effectRef>
          <a:fontRef idx="minor">
            <a:schemeClr val="tx1"/>
          </a:fontRef>
        </p:style>
      </p:cxnSp>
      <p:sp>
        <p:nvSpPr>
          <p:cNvPr id="19" name="Slide Number Placeholder 5">
            <a:extLst>
              <a:ext uri="{FF2B5EF4-FFF2-40B4-BE49-F238E27FC236}">
                <a16:creationId xmlns:a16="http://schemas.microsoft.com/office/drawing/2014/main" id="{2139FBCA-20C4-CD40-98D3-52FCD607F255}"/>
              </a:ext>
            </a:extLst>
          </p:cNvPr>
          <p:cNvSpPr>
            <a:spLocks noGrp="1"/>
          </p:cNvSpPr>
          <p:nvPr>
            <p:ph type="sldNum" sz="quarter" idx="4"/>
          </p:nvPr>
        </p:nvSpPr>
        <p:spPr>
          <a:xfrm rot="5400000">
            <a:off x="-73800" y="550050"/>
            <a:ext cx="356400" cy="208800"/>
          </a:xfrm>
          <a:prstGeom prst="rect">
            <a:avLst/>
          </a:prstGeom>
          <a:solidFill>
            <a:schemeClr val="tx1"/>
          </a:solidFill>
        </p:spPr>
        <p:txBody>
          <a:bodyPr vert="horz" lIns="72000" tIns="0" rIns="0" bIns="0" rtlCol="0" anchor="ctr"/>
          <a:lstStyle>
            <a:lvl1pPr algn="l">
              <a:defRPr sz="1000" b="0" i="0">
                <a:solidFill>
                  <a:schemeClr val="bg1"/>
                </a:solidFill>
                <a:latin typeface="Georgia" panose="02040502050405020303" pitchFamily="18" charset="0"/>
              </a:defRPr>
            </a:lvl1pPr>
          </a:lstStyle>
          <a:p>
            <a:pPr algn="l"/>
            <a:r>
              <a:rPr lang="en-GB" dirty="0"/>
              <a:t>P</a:t>
            </a:r>
            <a:fld id="{6773EB32-DEBA-654F-981A-5727AA1F9394}" type="slidenum">
              <a:rPr lang="en-GB" smtClean="0"/>
              <a:pPr algn="l"/>
              <a:t>‹#›</a:t>
            </a:fld>
            <a:endParaRPr lang="en-GB" dirty="0"/>
          </a:p>
        </p:txBody>
      </p:sp>
      <p:sp>
        <p:nvSpPr>
          <p:cNvPr id="17" name="Text Placeholder 6">
            <a:extLst>
              <a:ext uri="{FF2B5EF4-FFF2-40B4-BE49-F238E27FC236}">
                <a16:creationId xmlns:a16="http://schemas.microsoft.com/office/drawing/2014/main" id="{7DB02C55-246B-B44F-8B64-C1220FE1FE2B}"/>
              </a:ext>
            </a:extLst>
          </p:cNvPr>
          <p:cNvSpPr>
            <a:spLocks noGrp="1"/>
          </p:cNvSpPr>
          <p:nvPr>
            <p:ph type="body" sz="quarter" idx="37" hasCustomPrompt="1"/>
          </p:nvPr>
        </p:nvSpPr>
        <p:spPr>
          <a:xfrm>
            <a:off x="476625" y="471684"/>
            <a:ext cx="5752717" cy="183600"/>
          </a:xfrm>
        </p:spPr>
        <p:txBody>
          <a:bodyPr/>
          <a:lstStyle>
            <a:lvl1pPr>
              <a:lnSpc>
                <a:spcPct val="90000"/>
              </a:lnSpc>
              <a:defRPr sz="900" b="0" i="0" cap="all" spc="180" baseline="0">
                <a:solidFill>
                  <a:schemeClr val="bg2"/>
                </a:solidFill>
                <a:latin typeface="Lato" panose="020F0502020204030203" pitchFamily="34" charset="77"/>
              </a:defRPr>
            </a:lvl1pPr>
            <a:lvl2pPr>
              <a:lnSpc>
                <a:spcPct val="90000"/>
              </a:lnSpc>
              <a:defRPr sz="900" b="0" i="0">
                <a:solidFill>
                  <a:schemeClr val="bg2"/>
                </a:solidFill>
                <a:latin typeface="Lato" panose="020F0502020204030203" pitchFamily="34" charset="77"/>
              </a:defRPr>
            </a:lvl2pPr>
            <a:lvl3pPr marL="0" marR="0" indent="0" algn="l" defTabSz="685800" rtl="0" eaLnBrk="1" fontAlgn="auto" latinLnBrk="0" hangingPunct="1">
              <a:lnSpc>
                <a:spcPct val="100000"/>
              </a:lnSpc>
              <a:spcBef>
                <a:spcPts val="1200"/>
              </a:spcBef>
              <a:spcAft>
                <a:spcPts val="0"/>
              </a:spcAft>
              <a:buClrTx/>
              <a:buSzTx/>
              <a:buFontTx/>
              <a:buNone/>
              <a:tabLst/>
              <a:defRPr sz="1100">
                <a:solidFill>
                  <a:schemeClr val="bg1"/>
                </a:solidFill>
              </a:defRPr>
            </a:lvl3pPr>
            <a:lvl4pPr>
              <a:spcBef>
                <a:spcPts val="0"/>
              </a:spcBef>
              <a:defRPr sz="1100">
                <a:solidFill>
                  <a:schemeClr val="bg1"/>
                </a:solidFill>
              </a:defRPr>
            </a:lvl4pPr>
          </a:lstStyle>
          <a:p>
            <a:pPr lvl="0"/>
            <a:r>
              <a:rPr lang="en-US" noProof="0" dirty="0"/>
              <a:t>[Layout 7]</a:t>
            </a:r>
          </a:p>
        </p:txBody>
      </p:sp>
      <p:sp>
        <p:nvSpPr>
          <p:cNvPr id="18" name="Text Placeholder 11">
            <a:extLst>
              <a:ext uri="{FF2B5EF4-FFF2-40B4-BE49-F238E27FC236}">
                <a16:creationId xmlns:a16="http://schemas.microsoft.com/office/drawing/2014/main" id="{82B7A463-7381-5444-A5C4-2FC8CF307C96}"/>
              </a:ext>
            </a:extLst>
          </p:cNvPr>
          <p:cNvSpPr>
            <a:spLocks noGrp="1"/>
          </p:cNvSpPr>
          <p:nvPr>
            <p:ph type="body" sz="quarter" idx="25" hasCustomPrompt="1"/>
          </p:nvPr>
        </p:nvSpPr>
        <p:spPr>
          <a:xfrm>
            <a:off x="482978" y="3152053"/>
            <a:ext cx="1358522" cy="759548"/>
          </a:xfrm>
        </p:spPr>
        <p:txBody>
          <a:bodyPr anchor="t" anchorCtr="0"/>
          <a:lstStyle>
            <a:lvl1pPr>
              <a:lnSpc>
                <a:spcPct val="90000"/>
              </a:lnSpc>
              <a:spcAft>
                <a:spcPts val="0"/>
              </a:spcAft>
              <a:defRPr sz="6000" b="0" i="0" spc="-300" baseline="0">
                <a:solidFill>
                  <a:schemeClr val="bg2"/>
                </a:solidFill>
                <a:latin typeface="Georgia" panose="02040502050405020303" pitchFamily="18" charset="0"/>
              </a:defRPr>
            </a:lvl1pPr>
            <a:lvl2pPr marL="0" indent="0">
              <a:lnSpc>
                <a:spcPct val="90000"/>
              </a:lnSpc>
              <a:spcBef>
                <a:spcPts val="0"/>
              </a:spcBef>
              <a:buClr>
                <a:srgbClr val="FF6600"/>
              </a:buClr>
              <a:buFontTx/>
              <a:buNone/>
              <a:defRPr sz="1200" b="0" i="0">
                <a:solidFill>
                  <a:schemeClr val="bg2"/>
                </a:solidFill>
                <a:latin typeface="Georgia" panose="02040502050405020303" pitchFamily="18" charset="0"/>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00</a:t>
            </a:r>
          </a:p>
        </p:txBody>
      </p:sp>
      <p:sp>
        <p:nvSpPr>
          <p:cNvPr id="23" name="Text Placeholder 11">
            <a:extLst>
              <a:ext uri="{FF2B5EF4-FFF2-40B4-BE49-F238E27FC236}">
                <a16:creationId xmlns:a16="http://schemas.microsoft.com/office/drawing/2014/main" id="{38AD396B-32CC-B94C-BFC5-3C9AEB5BC3B3}"/>
              </a:ext>
            </a:extLst>
          </p:cNvPr>
          <p:cNvSpPr>
            <a:spLocks noGrp="1"/>
          </p:cNvSpPr>
          <p:nvPr>
            <p:ph type="body" sz="quarter" idx="26"/>
          </p:nvPr>
        </p:nvSpPr>
        <p:spPr>
          <a:xfrm>
            <a:off x="482978" y="3988133"/>
            <a:ext cx="1358522" cy="310817"/>
          </a:xfrm>
        </p:spPr>
        <p:txBody>
          <a:bodyPr anchor="t" anchorCtr="0"/>
          <a:lstStyle>
            <a:lvl1pPr>
              <a:lnSpc>
                <a:spcPct val="114000"/>
              </a:lnSpc>
              <a:spcAft>
                <a:spcPts val="0"/>
              </a:spcAft>
              <a:defRPr sz="1700" b="0" i="0">
                <a:solidFill>
                  <a:schemeClr val="bg2"/>
                </a:solidFill>
                <a:latin typeface="Georgia" panose="02040502050405020303" pitchFamily="18" charset="0"/>
              </a:defRPr>
            </a:lvl1pPr>
            <a:lvl2pPr marL="0" indent="0">
              <a:lnSpc>
                <a:spcPct val="90000"/>
              </a:lnSpc>
              <a:spcBef>
                <a:spcPts val="0"/>
              </a:spcBef>
              <a:buClr>
                <a:srgbClr val="FF6600"/>
              </a:buClr>
              <a:buFontTx/>
              <a:buNone/>
              <a:defRPr sz="1200" b="0" i="0">
                <a:solidFill>
                  <a:schemeClr val="bg2"/>
                </a:solidFill>
                <a:latin typeface="Georgia" panose="02040502050405020303" pitchFamily="18" charset="0"/>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Click to edit</a:t>
            </a:r>
          </a:p>
        </p:txBody>
      </p:sp>
      <p:sp>
        <p:nvSpPr>
          <p:cNvPr id="25" name="Text Placeholder 11">
            <a:extLst>
              <a:ext uri="{FF2B5EF4-FFF2-40B4-BE49-F238E27FC236}">
                <a16:creationId xmlns:a16="http://schemas.microsoft.com/office/drawing/2014/main" id="{D9BD05EA-B21F-A242-BB18-459B9F6A910D}"/>
              </a:ext>
            </a:extLst>
          </p:cNvPr>
          <p:cNvSpPr>
            <a:spLocks noGrp="1"/>
          </p:cNvSpPr>
          <p:nvPr>
            <p:ph type="body" sz="quarter" idx="38" hasCustomPrompt="1"/>
          </p:nvPr>
        </p:nvSpPr>
        <p:spPr>
          <a:xfrm>
            <a:off x="2902328" y="3152053"/>
            <a:ext cx="1358522" cy="759548"/>
          </a:xfrm>
        </p:spPr>
        <p:txBody>
          <a:bodyPr anchor="t" anchorCtr="0"/>
          <a:lstStyle>
            <a:lvl1pPr>
              <a:lnSpc>
                <a:spcPct val="90000"/>
              </a:lnSpc>
              <a:spcAft>
                <a:spcPts val="0"/>
              </a:spcAft>
              <a:defRPr sz="6000" b="0" i="0" spc="-300" baseline="0">
                <a:solidFill>
                  <a:schemeClr val="bg2"/>
                </a:solidFill>
                <a:latin typeface="Georgia" panose="02040502050405020303" pitchFamily="18" charset="0"/>
              </a:defRPr>
            </a:lvl1pPr>
            <a:lvl2pPr marL="0" indent="0">
              <a:lnSpc>
                <a:spcPct val="90000"/>
              </a:lnSpc>
              <a:spcBef>
                <a:spcPts val="0"/>
              </a:spcBef>
              <a:buClr>
                <a:srgbClr val="FF6600"/>
              </a:buClr>
              <a:buFontTx/>
              <a:buNone/>
              <a:defRPr sz="1200" b="0" i="0">
                <a:solidFill>
                  <a:schemeClr val="bg2"/>
                </a:solidFill>
                <a:latin typeface="Georgia" panose="02040502050405020303" pitchFamily="18" charset="0"/>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00</a:t>
            </a:r>
          </a:p>
        </p:txBody>
      </p:sp>
      <p:sp>
        <p:nvSpPr>
          <p:cNvPr id="26" name="Text Placeholder 11">
            <a:extLst>
              <a:ext uri="{FF2B5EF4-FFF2-40B4-BE49-F238E27FC236}">
                <a16:creationId xmlns:a16="http://schemas.microsoft.com/office/drawing/2014/main" id="{CB034393-7CC1-4143-84F3-69D571A0C43B}"/>
              </a:ext>
            </a:extLst>
          </p:cNvPr>
          <p:cNvSpPr>
            <a:spLocks noGrp="1"/>
          </p:cNvSpPr>
          <p:nvPr>
            <p:ph type="body" sz="quarter" idx="39"/>
          </p:nvPr>
        </p:nvSpPr>
        <p:spPr>
          <a:xfrm>
            <a:off x="2902328" y="3988133"/>
            <a:ext cx="1358522" cy="310817"/>
          </a:xfrm>
        </p:spPr>
        <p:txBody>
          <a:bodyPr anchor="t" anchorCtr="0"/>
          <a:lstStyle>
            <a:lvl1pPr>
              <a:lnSpc>
                <a:spcPct val="114000"/>
              </a:lnSpc>
              <a:spcAft>
                <a:spcPts val="0"/>
              </a:spcAft>
              <a:defRPr sz="1700" b="0" i="0">
                <a:solidFill>
                  <a:schemeClr val="bg2"/>
                </a:solidFill>
                <a:latin typeface="Georgia" panose="02040502050405020303" pitchFamily="18" charset="0"/>
              </a:defRPr>
            </a:lvl1pPr>
            <a:lvl2pPr marL="0" indent="0">
              <a:lnSpc>
                <a:spcPct val="90000"/>
              </a:lnSpc>
              <a:spcBef>
                <a:spcPts val="0"/>
              </a:spcBef>
              <a:buClr>
                <a:srgbClr val="FF6600"/>
              </a:buClr>
              <a:buFontTx/>
              <a:buNone/>
              <a:defRPr sz="1200" b="0" i="0">
                <a:solidFill>
                  <a:schemeClr val="bg2"/>
                </a:solidFill>
                <a:latin typeface="Georgia" panose="02040502050405020303" pitchFamily="18" charset="0"/>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Click to edit</a:t>
            </a:r>
          </a:p>
        </p:txBody>
      </p:sp>
      <p:sp>
        <p:nvSpPr>
          <p:cNvPr id="27" name="Text Placeholder 11">
            <a:extLst>
              <a:ext uri="{FF2B5EF4-FFF2-40B4-BE49-F238E27FC236}">
                <a16:creationId xmlns:a16="http://schemas.microsoft.com/office/drawing/2014/main" id="{8876F137-3056-0B43-9572-29007DB6BA54}"/>
              </a:ext>
            </a:extLst>
          </p:cNvPr>
          <p:cNvSpPr>
            <a:spLocks noGrp="1"/>
          </p:cNvSpPr>
          <p:nvPr>
            <p:ph type="body" sz="quarter" idx="40" hasCustomPrompt="1"/>
          </p:nvPr>
        </p:nvSpPr>
        <p:spPr>
          <a:xfrm>
            <a:off x="5161717" y="3152053"/>
            <a:ext cx="1358522" cy="759548"/>
          </a:xfrm>
        </p:spPr>
        <p:txBody>
          <a:bodyPr anchor="t" anchorCtr="0"/>
          <a:lstStyle>
            <a:lvl1pPr>
              <a:lnSpc>
                <a:spcPct val="90000"/>
              </a:lnSpc>
              <a:spcAft>
                <a:spcPts val="0"/>
              </a:spcAft>
              <a:defRPr sz="6000" b="0" i="0" spc="-300" baseline="0">
                <a:solidFill>
                  <a:schemeClr val="bg2"/>
                </a:solidFill>
                <a:latin typeface="Georgia" panose="02040502050405020303" pitchFamily="18" charset="0"/>
              </a:defRPr>
            </a:lvl1pPr>
            <a:lvl2pPr marL="0" indent="0">
              <a:lnSpc>
                <a:spcPct val="90000"/>
              </a:lnSpc>
              <a:spcBef>
                <a:spcPts val="0"/>
              </a:spcBef>
              <a:buClr>
                <a:srgbClr val="FF6600"/>
              </a:buClr>
              <a:buFontTx/>
              <a:buNone/>
              <a:defRPr sz="1200" b="0" i="0">
                <a:solidFill>
                  <a:schemeClr val="bg2"/>
                </a:solidFill>
                <a:latin typeface="Georgia" panose="02040502050405020303" pitchFamily="18" charset="0"/>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00</a:t>
            </a:r>
          </a:p>
        </p:txBody>
      </p:sp>
      <p:sp>
        <p:nvSpPr>
          <p:cNvPr id="28" name="Text Placeholder 11">
            <a:extLst>
              <a:ext uri="{FF2B5EF4-FFF2-40B4-BE49-F238E27FC236}">
                <a16:creationId xmlns:a16="http://schemas.microsoft.com/office/drawing/2014/main" id="{3E78C3FE-ED06-3C4A-B273-3E7448131918}"/>
              </a:ext>
            </a:extLst>
          </p:cNvPr>
          <p:cNvSpPr>
            <a:spLocks noGrp="1"/>
          </p:cNvSpPr>
          <p:nvPr>
            <p:ph type="body" sz="quarter" idx="41"/>
          </p:nvPr>
        </p:nvSpPr>
        <p:spPr>
          <a:xfrm>
            <a:off x="5161717" y="3988133"/>
            <a:ext cx="1358522" cy="310817"/>
          </a:xfrm>
        </p:spPr>
        <p:txBody>
          <a:bodyPr anchor="t" anchorCtr="0"/>
          <a:lstStyle>
            <a:lvl1pPr>
              <a:lnSpc>
                <a:spcPct val="114000"/>
              </a:lnSpc>
              <a:spcAft>
                <a:spcPts val="0"/>
              </a:spcAft>
              <a:defRPr sz="1700" b="0" i="0">
                <a:solidFill>
                  <a:schemeClr val="bg2"/>
                </a:solidFill>
                <a:latin typeface="Georgia" panose="02040502050405020303" pitchFamily="18" charset="0"/>
              </a:defRPr>
            </a:lvl1pPr>
            <a:lvl2pPr marL="0" indent="0">
              <a:lnSpc>
                <a:spcPct val="90000"/>
              </a:lnSpc>
              <a:spcBef>
                <a:spcPts val="0"/>
              </a:spcBef>
              <a:buClr>
                <a:srgbClr val="FF6600"/>
              </a:buClr>
              <a:buFontTx/>
              <a:buNone/>
              <a:defRPr sz="1200" b="0" i="0">
                <a:solidFill>
                  <a:schemeClr val="bg2"/>
                </a:solidFill>
                <a:latin typeface="Georgia" panose="02040502050405020303" pitchFamily="18" charset="0"/>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Click to edit</a:t>
            </a:r>
          </a:p>
        </p:txBody>
      </p:sp>
      <p:sp>
        <p:nvSpPr>
          <p:cNvPr id="29" name="Text Placeholder 11">
            <a:extLst>
              <a:ext uri="{FF2B5EF4-FFF2-40B4-BE49-F238E27FC236}">
                <a16:creationId xmlns:a16="http://schemas.microsoft.com/office/drawing/2014/main" id="{F3EF1818-4190-864C-A4AA-109EA0F0D012}"/>
              </a:ext>
            </a:extLst>
          </p:cNvPr>
          <p:cNvSpPr>
            <a:spLocks noGrp="1"/>
          </p:cNvSpPr>
          <p:nvPr>
            <p:ph type="body" sz="quarter" idx="42" hasCustomPrompt="1"/>
          </p:nvPr>
        </p:nvSpPr>
        <p:spPr>
          <a:xfrm>
            <a:off x="7515603" y="3152053"/>
            <a:ext cx="1269622" cy="759548"/>
          </a:xfrm>
        </p:spPr>
        <p:txBody>
          <a:bodyPr anchor="t" anchorCtr="0"/>
          <a:lstStyle>
            <a:lvl1pPr>
              <a:lnSpc>
                <a:spcPct val="90000"/>
              </a:lnSpc>
              <a:spcAft>
                <a:spcPts val="0"/>
              </a:spcAft>
              <a:defRPr sz="6000" b="0" i="0" spc="-300" baseline="0">
                <a:solidFill>
                  <a:schemeClr val="bg2"/>
                </a:solidFill>
                <a:latin typeface="Georgia" panose="02040502050405020303" pitchFamily="18" charset="0"/>
              </a:defRPr>
            </a:lvl1pPr>
            <a:lvl2pPr marL="0" indent="0">
              <a:lnSpc>
                <a:spcPct val="90000"/>
              </a:lnSpc>
              <a:spcBef>
                <a:spcPts val="0"/>
              </a:spcBef>
              <a:buClr>
                <a:srgbClr val="FF6600"/>
              </a:buClr>
              <a:buFontTx/>
              <a:buNone/>
              <a:defRPr sz="1200" b="0" i="0">
                <a:solidFill>
                  <a:schemeClr val="bg2"/>
                </a:solidFill>
                <a:latin typeface="Georgia" panose="02040502050405020303" pitchFamily="18" charset="0"/>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00</a:t>
            </a:r>
          </a:p>
        </p:txBody>
      </p:sp>
      <p:sp>
        <p:nvSpPr>
          <p:cNvPr id="30" name="Text Placeholder 11">
            <a:extLst>
              <a:ext uri="{FF2B5EF4-FFF2-40B4-BE49-F238E27FC236}">
                <a16:creationId xmlns:a16="http://schemas.microsoft.com/office/drawing/2014/main" id="{D3BD49BA-A863-9E40-96FB-1A0F5B9C1940}"/>
              </a:ext>
            </a:extLst>
          </p:cNvPr>
          <p:cNvSpPr>
            <a:spLocks noGrp="1"/>
          </p:cNvSpPr>
          <p:nvPr>
            <p:ph type="body" sz="quarter" idx="43"/>
          </p:nvPr>
        </p:nvSpPr>
        <p:spPr>
          <a:xfrm>
            <a:off x="7515603" y="3988133"/>
            <a:ext cx="1269622" cy="310817"/>
          </a:xfrm>
        </p:spPr>
        <p:txBody>
          <a:bodyPr anchor="t" anchorCtr="0"/>
          <a:lstStyle>
            <a:lvl1pPr>
              <a:lnSpc>
                <a:spcPct val="114000"/>
              </a:lnSpc>
              <a:spcAft>
                <a:spcPts val="0"/>
              </a:spcAft>
              <a:defRPr sz="1700" b="0" i="0">
                <a:solidFill>
                  <a:schemeClr val="bg2"/>
                </a:solidFill>
                <a:latin typeface="Georgia" panose="02040502050405020303" pitchFamily="18" charset="0"/>
              </a:defRPr>
            </a:lvl1pPr>
            <a:lvl2pPr marL="0" indent="0">
              <a:lnSpc>
                <a:spcPct val="90000"/>
              </a:lnSpc>
              <a:spcBef>
                <a:spcPts val="0"/>
              </a:spcBef>
              <a:buClr>
                <a:srgbClr val="FF6600"/>
              </a:buClr>
              <a:buFontTx/>
              <a:buNone/>
              <a:defRPr sz="1200" b="0" i="0">
                <a:solidFill>
                  <a:schemeClr val="bg2"/>
                </a:solidFill>
                <a:latin typeface="Georgia" panose="02040502050405020303" pitchFamily="18" charset="0"/>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Click to edit</a:t>
            </a:r>
          </a:p>
        </p:txBody>
      </p:sp>
    </p:spTree>
    <p:extLst>
      <p:ext uri="{BB962C8B-B14F-4D97-AF65-F5344CB8AC3E}">
        <p14:creationId xmlns:p14="http://schemas.microsoft.com/office/powerpoint/2010/main" val="2183991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pos="52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Layout 8">
    <p:bg>
      <p:bgPr>
        <a:solidFill>
          <a:schemeClr val="bg1"/>
        </a:solidFill>
        <a:effectLst/>
      </p:bgPr>
    </p:bg>
    <p:spTree>
      <p:nvGrpSpPr>
        <p:cNvPr id="1" name=""/>
        <p:cNvGrpSpPr/>
        <p:nvPr/>
      </p:nvGrpSpPr>
      <p:grpSpPr>
        <a:xfrm>
          <a:off x="0" y="0"/>
          <a:ext cx="0" cy="0"/>
          <a:chOff x="0" y="0"/>
          <a:chExt cx="0" cy="0"/>
        </a:xfrm>
      </p:grpSpPr>
      <p:sp>
        <p:nvSpPr>
          <p:cNvPr id="6" name="Text Placeholder 11">
            <a:extLst>
              <a:ext uri="{FF2B5EF4-FFF2-40B4-BE49-F238E27FC236}">
                <a16:creationId xmlns:a16="http://schemas.microsoft.com/office/drawing/2014/main" id="{8B417D2F-4CC5-154C-AAC2-FA8C79AEA941}"/>
              </a:ext>
            </a:extLst>
          </p:cNvPr>
          <p:cNvSpPr>
            <a:spLocks noGrp="1"/>
          </p:cNvSpPr>
          <p:nvPr>
            <p:ph type="body" sz="quarter" idx="23"/>
          </p:nvPr>
        </p:nvSpPr>
        <p:spPr>
          <a:xfrm>
            <a:off x="824398" y="1069200"/>
            <a:ext cx="6994800" cy="2517603"/>
          </a:xfrm>
        </p:spPr>
        <p:txBody>
          <a:bodyPr anchor="t" anchorCtr="0"/>
          <a:lstStyle>
            <a:lvl1pPr marL="0" indent="0">
              <a:lnSpc>
                <a:spcPct val="85000"/>
              </a:lnSpc>
              <a:spcBef>
                <a:spcPts val="0"/>
              </a:spcBef>
              <a:spcAft>
                <a:spcPts val="1800"/>
              </a:spcAft>
              <a:buClr>
                <a:schemeClr val="bg2"/>
              </a:buClr>
              <a:buFont typeface="Arial" panose="020B0604020202020204" pitchFamily="34" charset="0"/>
              <a:buNone/>
              <a:defRPr sz="3000" b="0" i="0">
                <a:solidFill>
                  <a:schemeClr val="bg2"/>
                </a:solidFill>
                <a:latin typeface="Georgia" panose="02040502050405020303" pitchFamily="18" charset="0"/>
              </a:defRPr>
            </a:lvl1pPr>
            <a:lvl2pPr marL="0" indent="0">
              <a:lnSpc>
                <a:spcPct val="100000"/>
              </a:lnSpc>
              <a:spcBef>
                <a:spcPts val="0"/>
              </a:spcBef>
              <a:spcAft>
                <a:spcPts val="1100"/>
              </a:spcAft>
              <a:buClr>
                <a:schemeClr val="bg2"/>
              </a:buClr>
              <a:buFont typeface="Arial" panose="020B0604020202020204" pitchFamily="34" charset="0"/>
              <a:buNone/>
              <a:defRPr sz="1900" b="0" i="0">
                <a:solidFill>
                  <a:schemeClr val="bg2"/>
                </a:solidFill>
                <a:latin typeface="Georgia" panose="02040502050405020303" pitchFamily="18" charset="0"/>
              </a:defRPr>
            </a:lvl2pPr>
            <a:lvl3pPr marL="0" indent="0">
              <a:lnSpc>
                <a:spcPct val="100000"/>
              </a:lnSpc>
              <a:spcBef>
                <a:spcPts val="0"/>
              </a:spcBef>
              <a:buClr>
                <a:schemeClr val="bg2"/>
              </a:buClr>
              <a:buFont typeface="Arial" panose="020B0604020202020204" pitchFamily="34" charset="0"/>
              <a:buNone/>
              <a:defRPr sz="1900" b="0" i="0">
                <a:solidFill>
                  <a:schemeClr val="bg2"/>
                </a:solidFill>
                <a:latin typeface="Georgia" panose="02040502050405020303" pitchFamily="18" charset="0"/>
              </a:defRPr>
            </a:lvl3pPr>
            <a:lvl4pPr marL="0" indent="0">
              <a:lnSpc>
                <a:spcPct val="100000"/>
              </a:lnSpc>
              <a:spcBef>
                <a:spcPts val="0"/>
              </a:spcBef>
              <a:buClr>
                <a:schemeClr val="bg2"/>
              </a:buClr>
              <a:buFont typeface="Arial" panose="020B0604020202020204" pitchFamily="34" charset="0"/>
              <a:buNone/>
              <a:defRPr sz="1900" b="0" i="0">
                <a:solidFill>
                  <a:schemeClr val="bg2"/>
                </a:solidFill>
                <a:latin typeface="Georgia" panose="02040502050405020303" pitchFamily="18" charset="0"/>
              </a:defRPr>
            </a:lvl4pPr>
            <a:lvl5pPr marL="0" indent="0">
              <a:lnSpc>
                <a:spcPct val="100000"/>
              </a:lnSpc>
              <a:spcBef>
                <a:spcPts val="0"/>
              </a:spcBef>
              <a:buClr>
                <a:schemeClr val="bg2"/>
              </a:buClr>
              <a:buFont typeface="Arial" panose="020B0604020202020204" pitchFamily="34" charset="0"/>
              <a:buNone/>
              <a:defRPr sz="1900" b="0" i="0">
                <a:solidFill>
                  <a:schemeClr val="bg2"/>
                </a:solidFill>
                <a:latin typeface="Georgia" panose="02040502050405020303" pitchFamily="18" charset="0"/>
              </a:defRPr>
            </a:lvl5pPr>
          </a:lstStyle>
          <a:p>
            <a:pPr lvl="0"/>
            <a:r>
              <a:rPr lang="en-US" noProof="0" dirty="0"/>
              <a:t>Click to edit Master text</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9" name="Slide Number Placeholder 5">
            <a:extLst>
              <a:ext uri="{FF2B5EF4-FFF2-40B4-BE49-F238E27FC236}">
                <a16:creationId xmlns:a16="http://schemas.microsoft.com/office/drawing/2014/main" id="{92936928-FBBC-B14F-B3F3-9BB77012335C}"/>
              </a:ext>
            </a:extLst>
          </p:cNvPr>
          <p:cNvSpPr>
            <a:spLocks noGrp="1"/>
          </p:cNvSpPr>
          <p:nvPr>
            <p:ph type="sldNum" sz="quarter" idx="4"/>
          </p:nvPr>
        </p:nvSpPr>
        <p:spPr>
          <a:xfrm rot="5400000">
            <a:off x="-73800" y="550050"/>
            <a:ext cx="356400" cy="208800"/>
          </a:xfrm>
          <a:prstGeom prst="rect">
            <a:avLst/>
          </a:prstGeom>
          <a:solidFill>
            <a:schemeClr val="tx1"/>
          </a:solidFill>
        </p:spPr>
        <p:txBody>
          <a:bodyPr vert="horz" lIns="72000" tIns="0" rIns="0" bIns="0" rtlCol="0" anchor="ctr"/>
          <a:lstStyle>
            <a:lvl1pPr algn="l">
              <a:defRPr sz="1000" b="0" i="0">
                <a:solidFill>
                  <a:schemeClr val="bg1"/>
                </a:solidFill>
                <a:latin typeface="Georgia" panose="02040502050405020303" pitchFamily="18" charset="0"/>
              </a:defRPr>
            </a:lvl1pPr>
          </a:lstStyle>
          <a:p>
            <a:pPr algn="l"/>
            <a:r>
              <a:rPr lang="en-GB" dirty="0"/>
              <a:t>P</a:t>
            </a:r>
            <a:fld id="{6773EB32-DEBA-654F-981A-5727AA1F9394}" type="slidenum">
              <a:rPr lang="en-GB" smtClean="0"/>
              <a:pPr algn="l"/>
              <a:t>‹#›</a:t>
            </a:fld>
            <a:endParaRPr lang="en-GB" dirty="0"/>
          </a:p>
        </p:txBody>
      </p:sp>
      <p:sp>
        <p:nvSpPr>
          <p:cNvPr id="5" name="Text Placeholder 6">
            <a:extLst>
              <a:ext uri="{FF2B5EF4-FFF2-40B4-BE49-F238E27FC236}">
                <a16:creationId xmlns:a16="http://schemas.microsoft.com/office/drawing/2014/main" id="{72CDC6DB-1AAE-EE4D-8B1D-4F27B030E048}"/>
              </a:ext>
            </a:extLst>
          </p:cNvPr>
          <p:cNvSpPr>
            <a:spLocks noGrp="1"/>
          </p:cNvSpPr>
          <p:nvPr>
            <p:ph type="body" sz="quarter" idx="37" hasCustomPrompt="1"/>
          </p:nvPr>
        </p:nvSpPr>
        <p:spPr>
          <a:xfrm>
            <a:off x="476626" y="471684"/>
            <a:ext cx="7342572" cy="183600"/>
          </a:xfrm>
        </p:spPr>
        <p:txBody>
          <a:bodyPr/>
          <a:lstStyle>
            <a:lvl1pPr>
              <a:lnSpc>
                <a:spcPct val="90000"/>
              </a:lnSpc>
              <a:defRPr sz="900" b="0" i="0" cap="all" spc="180" baseline="0">
                <a:solidFill>
                  <a:schemeClr val="bg2"/>
                </a:solidFill>
                <a:latin typeface="Lato" panose="020F0502020204030203" pitchFamily="34" charset="77"/>
              </a:defRPr>
            </a:lvl1pPr>
            <a:lvl2pPr>
              <a:lnSpc>
                <a:spcPct val="90000"/>
              </a:lnSpc>
              <a:defRPr sz="900" b="0" i="0">
                <a:solidFill>
                  <a:schemeClr val="bg2"/>
                </a:solidFill>
                <a:latin typeface="Lato" panose="020F0502020204030203" pitchFamily="34" charset="77"/>
              </a:defRPr>
            </a:lvl2pPr>
            <a:lvl3pPr marL="0" marR="0" indent="0" algn="l" defTabSz="685800" rtl="0" eaLnBrk="1" fontAlgn="auto" latinLnBrk="0" hangingPunct="1">
              <a:lnSpc>
                <a:spcPct val="100000"/>
              </a:lnSpc>
              <a:spcBef>
                <a:spcPts val="1200"/>
              </a:spcBef>
              <a:spcAft>
                <a:spcPts val="0"/>
              </a:spcAft>
              <a:buClrTx/>
              <a:buSzTx/>
              <a:buFontTx/>
              <a:buNone/>
              <a:tabLst/>
              <a:defRPr sz="1100">
                <a:solidFill>
                  <a:schemeClr val="bg1"/>
                </a:solidFill>
              </a:defRPr>
            </a:lvl3pPr>
            <a:lvl4pPr>
              <a:spcBef>
                <a:spcPts val="0"/>
              </a:spcBef>
              <a:defRPr sz="1100">
                <a:solidFill>
                  <a:schemeClr val="bg1"/>
                </a:solidFill>
              </a:defRPr>
            </a:lvl4pPr>
          </a:lstStyle>
          <a:p>
            <a:pPr lvl="0"/>
            <a:r>
              <a:rPr lang="en-US" noProof="0" dirty="0"/>
              <a:t>[Layout 8]</a:t>
            </a:r>
          </a:p>
        </p:txBody>
      </p:sp>
    </p:spTree>
    <p:extLst>
      <p:ext uri="{BB962C8B-B14F-4D97-AF65-F5344CB8AC3E}">
        <p14:creationId xmlns:p14="http://schemas.microsoft.com/office/powerpoint/2010/main" val="5634785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pos="520">
          <p15:clr>
            <a:srgbClr val="FBAE40"/>
          </p15:clr>
        </p15:guide>
        <p15:guide id="3" orient="horz" pos="68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Layout 9">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A27EF60-61E0-1B47-AAAC-9F9E1C6509D1}"/>
              </a:ext>
            </a:extLst>
          </p:cNvPr>
          <p:cNvPicPr>
            <a:picLocks noChangeAspect="1"/>
          </p:cNvPicPr>
          <p:nvPr userDrawn="1"/>
        </p:nvPicPr>
        <p:blipFill>
          <a:blip r:embed="rId2"/>
          <a:stretch>
            <a:fillRect/>
          </a:stretch>
        </p:blipFill>
        <p:spPr>
          <a:xfrm>
            <a:off x="0" y="0"/>
            <a:ext cx="9144000" cy="5143500"/>
          </a:xfrm>
          <a:prstGeom prst="rect">
            <a:avLst/>
          </a:prstGeom>
        </p:spPr>
      </p:pic>
      <p:sp>
        <p:nvSpPr>
          <p:cNvPr id="6" name="Text Placeholder 11">
            <a:extLst>
              <a:ext uri="{FF2B5EF4-FFF2-40B4-BE49-F238E27FC236}">
                <a16:creationId xmlns:a16="http://schemas.microsoft.com/office/drawing/2014/main" id="{8B417D2F-4CC5-154C-AAC2-FA8C79AEA941}"/>
              </a:ext>
            </a:extLst>
          </p:cNvPr>
          <p:cNvSpPr>
            <a:spLocks noGrp="1"/>
          </p:cNvSpPr>
          <p:nvPr>
            <p:ph type="body" sz="quarter" idx="23" hasCustomPrompt="1"/>
          </p:nvPr>
        </p:nvSpPr>
        <p:spPr>
          <a:xfrm>
            <a:off x="824400" y="1069200"/>
            <a:ext cx="4582800" cy="3044472"/>
          </a:xfrm>
        </p:spPr>
        <p:txBody>
          <a:bodyPr anchor="t" anchorCtr="0"/>
          <a:lstStyle>
            <a:lvl1pPr marL="0" indent="0">
              <a:lnSpc>
                <a:spcPct val="85000"/>
              </a:lnSpc>
              <a:spcBef>
                <a:spcPts val="0"/>
              </a:spcBef>
              <a:spcAft>
                <a:spcPts val="1800"/>
              </a:spcAft>
              <a:buClr>
                <a:schemeClr val="bg2"/>
              </a:buClr>
              <a:buFont typeface="Arial" panose="020B0604020202020204" pitchFamily="34" charset="0"/>
              <a:buNone/>
              <a:defRPr sz="3000" b="0" i="0">
                <a:solidFill>
                  <a:schemeClr val="bg2"/>
                </a:solidFill>
                <a:latin typeface="Georgia" panose="02040502050405020303" pitchFamily="18" charset="0"/>
              </a:defRPr>
            </a:lvl1pPr>
            <a:lvl2pPr marL="0" indent="0">
              <a:lnSpc>
                <a:spcPct val="100000"/>
              </a:lnSpc>
              <a:spcBef>
                <a:spcPts val="0"/>
              </a:spcBef>
              <a:spcAft>
                <a:spcPts val="1100"/>
              </a:spcAft>
              <a:buClr>
                <a:schemeClr val="bg2"/>
              </a:buClr>
              <a:buFont typeface="Arial" panose="020B0604020202020204" pitchFamily="34" charset="0"/>
              <a:buNone/>
              <a:defRPr sz="1900" b="0" i="0">
                <a:solidFill>
                  <a:schemeClr val="bg2"/>
                </a:solidFill>
                <a:latin typeface="Georgia" panose="02040502050405020303" pitchFamily="18" charset="0"/>
              </a:defRPr>
            </a:lvl2pPr>
            <a:lvl3pPr marL="0" indent="0">
              <a:lnSpc>
                <a:spcPct val="100000"/>
              </a:lnSpc>
              <a:spcBef>
                <a:spcPts val="0"/>
              </a:spcBef>
              <a:buClr>
                <a:schemeClr val="bg2"/>
              </a:buClr>
              <a:buFont typeface="Arial" panose="020B0604020202020204" pitchFamily="34" charset="0"/>
              <a:buNone/>
              <a:defRPr sz="1900" b="0" i="0">
                <a:solidFill>
                  <a:schemeClr val="bg2"/>
                </a:solidFill>
                <a:latin typeface="Georgia" panose="02040502050405020303" pitchFamily="18" charset="0"/>
              </a:defRPr>
            </a:lvl3pPr>
            <a:lvl4pPr marL="0" indent="0">
              <a:lnSpc>
                <a:spcPct val="100000"/>
              </a:lnSpc>
              <a:spcBef>
                <a:spcPts val="0"/>
              </a:spcBef>
              <a:buClr>
                <a:schemeClr val="bg2"/>
              </a:buClr>
              <a:buFont typeface="Arial" panose="020B0604020202020204" pitchFamily="34" charset="0"/>
              <a:buNone/>
              <a:defRPr sz="1900" b="0" i="0">
                <a:solidFill>
                  <a:schemeClr val="bg2"/>
                </a:solidFill>
                <a:latin typeface="Georgia" panose="02040502050405020303" pitchFamily="18" charset="0"/>
              </a:defRPr>
            </a:lvl4pPr>
            <a:lvl5pPr marL="0" indent="0">
              <a:lnSpc>
                <a:spcPct val="100000"/>
              </a:lnSpc>
              <a:spcBef>
                <a:spcPts val="0"/>
              </a:spcBef>
              <a:buClr>
                <a:schemeClr val="bg2"/>
              </a:buClr>
              <a:buFont typeface="Arial" panose="020B0604020202020204" pitchFamily="34" charset="0"/>
              <a:buNone/>
              <a:defRPr sz="1900" b="0" i="0">
                <a:solidFill>
                  <a:schemeClr val="bg2"/>
                </a:solidFill>
                <a:latin typeface="Georgia" panose="02040502050405020303" pitchFamily="18" charset="0"/>
              </a:defRPr>
            </a:lvl5pPr>
          </a:lstStyle>
          <a:p>
            <a:pPr lvl="0"/>
            <a:r>
              <a:rPr lang="en-US" noProof="0" dirty="0"/>
              <a:t>[Layout 9]</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8" name="Slide Number Placeholder 5">
            <a:extLst>
              <a:ext uri="{FF2B5EF4-FFF2-40B4-BE49-F238E27FC236}">
                <a16:creationId xmlns:a16="http://schemas.microsoft.com/office/drawing/2014/main" id="{CE781B54-DD22-2F4E-8A3A-61882BFB0A15}"/>
              </a:ext>
            </a:extLst>
          </p:cNvPr>
          <p:cNvSpPr>
            <a:spLocks noGrp="1"/>
          </p:cNvSpPr>
          <p:nvPr>
            <p:ph type="sldNum" sz="quarter" idx="4"/>
          </p:nvPr>
        </p:nvSpPr>
        <p:spPr>
          <a:xfrm rot="5400000">
            <a:off x="-73800" y="550050"/>
            <a:ext cx="356400" cy="208800"/>
          </a:xfrm>
          <a:prstGeom prst="rect">
            <a:avLst/>
          </a:prstGeom>
          <a:solidFill>
            <a:schemeClr val="tx1"/>
          </a:solidFill>
        </p:spPr>
        <p:txBody>
          <a:bodyPr vert="horz" lIns="72000" tIns="0" rIns="0" bIns="0" rtlCol="0" anchor="ctr"/>
          <a:lstStyle>
            <a:lvl1pPr algn="l">
              <a:defRPr sz="1000" b="0" i="0">
                <a:solidFill>
                  <a:schemeClr val="bg1"/>
                </a:solidFill>
                <a:latin typeface="Georgia" panose="02040502050405020303" pitchFamily="18" charset="0"/>
              </a:defRPr>
            </a:lvl1pPr>
          </a:lstStyle>
          <a:p>
            <a:pPr algn="l"/>
            <a:r>
              <a:rPr lang="en-GB" dirty="0"/>
              <a:t>P</a:t>
            </a:r>
            <a:fld id="{6773EB32-DEBA-654F-981A-5727AA1F9394}" type="slidenum">
              <a:rPr lang="en-GB" smtClean="0"/>
              <a:pPr algn="l"/>
              <a:t>‹#›</a:t>
            </a:fld>
            <a:endParaRPr lang="en-GB" dirty="0"/>
          </a:p>
        </p:txBody>
      </p:sp>
    </p:spTree>
    <p:extLst>
      <p:ext uri="{BB962C8B-B14F-4D97-AF65-F5344CB8AC3E}">
        <p14:creationId xmlns:p14="http://schemas.microsoft.com/office/powerpoint/2010/main" val="17432557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pos="520">
          <p15:clr>
            <a:srgbClr val="FBAE40"/>
          </p15:clr>
        </p15:guide>
        <p15:guide id="3" orient="horz" pos="68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Layout 10">
    <p:bg>
      <p:bgPr>
        <a:solidFill>
          <a:schemeClr val="bg1"/>
        </a:solidFill>
        <a:effectLst/>
      </p:bgPr>
    </p:bg>
    <p:spTree>
      <p:nvGrpSpPr>
        <p:cNvPr id="1" name=""/>
        <p:cNvGrpSpPr/>
        <p:nvPr/>
      </p:nvGrpSpPr>
      <p:grpSpPr>
        <a:xfrm>
          <a:off x="0" y="0"/>
          <a:ext cx="0" cy="0"/>
          <a:chOff x="0" y="0"/>
          <a:chExt cx="0" cy="0"/>
        </a:xfrm>
      </p:grpSpPr>
      <p:sp>
        <p:nvSpPr>
          <p:cNvPr id="13" name="Content Placeholder 12">
            <a:extLst>
              <a:ext uri="{FF2B5EF4-FFF2-40B4-BE49-F238E27FC236}">
                <a16:creationId xmlns:a16="http://schemas.microsoft.com/office/drawing/2014/main" id="{70A26481-DB5B-4641-A753-3FBD806A41AA}"/>
              </a:ext>
            </a:extLst>
          </p:cNvPr>
          <p:cNvSpPr>
            <a:spLocks noGrp="1"/>
          </p:cNvSpPr>
          <p:nvPr>
            <p:ph sz="quarter" idx="25"/>
          </p:nvPr>
        </p:nvSpPr>
        <p:spPr>
          <a:xfrm>
            <a:off x="824400" y="1568669"/>
            <a:ext cx="6083606" cy="3216056"/>
          </a:xfrm>
        </p:spPr>
        <p:txBody>
          <a:bodyPr/>
          <a:lstStyle>
            <a:lvl1pPr>
              <a:defRPr sz="1350" b="0" i="0">
                <a:latin typeface="Georgia" panose="02040502050405020303" pitchFamily="18" charset="0"/>
              </a:defRPr>
            </a:lvl1pPr>
            <a:lvl2pPr>
              <a:defRPr sz="800" b="0" i="0">
                <a:latin typeface="Lato" panose="020F0502020204030203" pitchFamily="34" charset="77"/>
              </a:defRPr>
            </a:lvl2pPr>
            <a:lvl3pPr>
              <a:defRPr sz="800" b="0" i="0">
                <a:latin typeface="Lato" panose="020F0502020204030203" pitchFamily="34" charset="77"/>
              </a:defRPr>
            </a:lvl3pPr>
            <a:lvl4pPr>
              <a:defRPr sz="800" b="0" i="0">
                <a:latin typeface="Lato" panose="020F0502020204030203" pitchFamily="34" charset="77"/>
              </a:defRPr>
            </a:lvl4pPr>
            <a:lvl5pPr>
              <a:defRPr sz="800" b="0" i="0">
                <a:latin typeface="Lato" panose="020F0502020204030203" pitchFamily="34" charset="77"/>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10" name="Slide Number Placeholder 5">
            <a:extLst>
              <a:ext uri="{FF2B5EF4-FFF2-40B4-BE49-F238E27FC236}">
                <a16:creationId xmlns:a16="http://schemas.microsoft.com/office/drawing/2014/main" id="{3EA58E74-BB65-3142-A1BB-47787EAFC785}"/>
              </a:ext>
            </a:extLst>
          </p:cNvPr>
          <p:cNvSpPr>
            <a:spLocks noGrp="1"/>
          </p:cNvSpPr>
          <p:nvPr>
            <p:ph type="sldNum" sz="quarter" idx="4"/>
          </p:nvPr>
        </p:nvSpPr>
        <p:spPr>
          <a:xfrm rot="5400000">
            <a:off x="-73800" y="550050"/>
            <a:ext cx="356400" cy="208800"/>
          </a:xfrm>
          <a:prstGeom prst="rect">
            <a:avLst/>
          </a:prstGeom>
          <a:solidFill>
            <a:schemeClr val="tx1"/>
          </a:solidFill>
        </p:spPr>
        <p:txBody>
          <a:bodyPr vert="horz" lIns="72000" tIns="0" rIns="0" bIns="0" rtlCol="0" anchor="ctr"/>
          <a:lstStyle>
            <a:lvl1pPr algn="l">
              <a:defRPr sz="1000" b="0" i="0">
                <a:solidFill>
                  <a:schemeClr val="bg1"/>
                </a:solidFill>
                <a:latin typeface="Georgia" panose="02040502050405020303" pitchFamily="18" charset="0"/>
              </a:defRPr>
            </a:lvl1pPr>
          </a:lstStyle>
          <a:p>
            <a:pPr algn="l"/>
            <a:r>
              <a:rPr lang="en-GB" dirty="0"/>
              <a:t>P</a:t>
            </a:r>
            <a:fld id="{6773EB32-DEBA-654F-981A-5727AA1F9394}" type="slidenum">
              <a:rPr lang="en-GB" smtClean="0"/>
              <a:pPr algn="l"/>
              <a:t>‹#›</a:t>
            </a:fld>
            <a:endParaRPr lang="en-GB" dirty="0"/>
          </a:p>
        </p:txBody>
      </p:sp>
      <p:sp>
        <p:nvSpPr>
          <p:cNvPr id="7" name="Text Placeholder 6">
            <a:extLst>
              <a:ext uri="{FF2B5EF4-FFF2-40B4-BE49-F238E27FC236}">
                <a16:creationId xmlns:a16="http://schemas.microsoft.com/office/drawing/2014/main" id="{1F2C7C95-A88E-9342-8F8C-DE1E32D91292}"/>
              </a:ext>
            </a:extLst>
          </p:cNvPr>
          <p:cNvSpPr>
            <a:spLocks noGrp="1"/>
          </p:cNvSpPr>
          <p:nvPr>
            <p:ph type="body" sz="quarter" idx="37" hasCustomPrompt="1"/>
          </p:nvPr>
        </p:nvSpPr>
        <p:spPr>
          <a:xfrm>
            <a:off x="476626" y="471684"/>
            <a:ext cx="4768574" cy="183600"/>
          </a:xfrm>
        </p:spPr>
        <p:txBody>
          <a:bodyPr/>
          <a:lstStyle>
            <a:lvl1pPr>
              <a:lnSpc>
                <a:spcPct val="90000"/>
              </a:lnSpc>
              <a:defRPr sz="900" b="0" i="0" cap="all" spc="180" baseline="0">
                <a:solidFill>
                  <a:schemeClr val="bg2"/>
                </a:solidFill>
                <a:latin typeface="Lato" panose="020F0502020204030203" pitchFamily="34" charset="77"/>
              </a:defRPr>
            </a:lvl1pPr>
            <a:lvl2pPr>
              <a:lnSpc>
                <a:spcPct val="90000"/>
              </a:lnSpc>
              <a:defRPr sz="900" b="0" i="0">
                <a:solidFill>
                  <a:schemeClr val="bg2"/>
                </a:solidFill>
                <a:latin typeface="Lato" panose="020F0502020204030203" pitchFamily="34" charset="77"/>
              </a:defRPr>
            </a:lvl2pPr>
            <a:lvl3pPr marL="0" marR="0" indent="0" algn="l" defTabSz="685800" rtl="0" eaLnBrk="1" fontAlgn="auto" latinLnBrk="0" hangingPunct="1">
              <a:lnSpc>
                <a:spcPct val="100000"/>
              </a:lnSpc>
              <a:spcBef>
                <a:spcPts val="1200"/>
              </a:spcBef>
              <a:spcAft>
                <a:spcPts val="0"/>
              </a:spcAft>
              <a:buClrTx/>
              <a:buSzTx/>
              <a:buFontTx/>
              <a:buNone/>
              <a:tabLst/>
              <a:defRPr sz="1100">
                <a:solidFill>
                  <a:schemeClr val="bg1"/>
                </a:solidFill>
              </a:defRPr>
            </a:lvl3pPr>
            <a:lvl4pPr>
              <a:spcBef>
                <a:spcPts val="0"/>
              </a:spcBef>
              <a:defRPr sz="1100">
                <a:solidFill>
                  <a:schemeClr val="bg1"/>
                </a:solidFill>
              </a:defRPr>
            </a:lvl4pPr>
          </a:lstStyle>
          <a:p>
            <a:pPr lvl="0"/>
            <a:r>
              <a:rPr lang="en-US" noProof="0" dirty="0"/>
              <a:t>[Layout 10]</a:t>
            </a:r>
          </a:p>
        </p:txBody>
      </p:sp>
      <p:sp>
        <p:nvSpPr>
          <p:cNvPr id="6" name="Text Placeholder 11">
            <a:extLst>
              <a:ext uri="{FF2B5EF4-FFF2-40B4-BE49-F238E27FC236}">
                <a16:creationId xmlns:a16="http://schemas.microsoft.com/office/drawing/2014/main" id="{8B417D2F-4CC5-154C-AAC2-FA8C79AEA941}"/>
              </a:ext>
            </a:extLst>
          </p:cNvPr>
          <p:cNvSpPr>
            <a:spLocks noGrp="1"/>
          </p:cNvSpPr>
          <p:nvPr>
            <p:ph type="body" sz="quarter" idx="23"/>
          </p:nvPr>
        </p:nvSpPr>
        <p:spPr>
          <a:xfrm>
            <a:off x="824398" y="1019529"/>
            <a:ext cx="6775200" cy="416366"/>
          </a:xfrm>
        </p:spPr>
        <p:txBody>
          <a:bodyPr anchor="t" anchorCtr="0"/>
          <a:lstStyle>
            <a:lvl1pPr marL="0" indent="0">
              <a:lnSpc>
                <a:spcPct val="100000"/>
              </a:lnSpc>
              <a:spcBef>
                <a:spcPts val="0"/>
              </a:spcBef>
              <a:spcAft>
                <a:spcPts val="1800"/>
              </a:spcAft>
              <a:buClr>
                <a:schemeClr val="bg2"/>
              </a:buClr>
              <a:buFont typeface="Arial" panose="020B0604020202020204" pitchFamily="34" charset="0"/>
              <a:buNone/>
              <a:defRPr sz="2300" b="0" i="0">
                <a:solidFill>
                  <a:schemeClr val="bg2"/>
                </a:solidFill>
                <a:latin typeface="Georgia" panose="02040502050405020303" pitchFamily="18" charset="0"/>
              </a:defRPr>
            </a:lvl1pPr>
            <a:lvl2pPr marL="0" indent="0">
              <a:lnSpc>
                <a:spcPct val="100000"/>
              </a:lnSpc>
              <a:spcBef>
                <a:spcPts val="0"/>
              </a:spcBef>
              <a:spcAft>
                <a:spcPts val="1100"/>
              </a:spcAft>
              <a:buClr>
                <a:schemeClr val="bg2"/>
              </a:buClr>
              <a:buFont typeface="Arial" panose="020B0604020202020204" pitchFamily="34" charset="0"/>
              <a:buNone/>
              <a:defRPr sz="1000" b="0" i="0">
                <a:solidFill>
                  <a:schemeClr val="bg2"/>
                </a:solidFill>
                <a:latin typeface="Lato" panose="020F0502020204030203" pitchFamily="34" charset="77"/>
              </a:defRPr>
            </a:lvl2pPr>
            <a:lvl3pPr marL="0" indent="0">
              <a:lnSpc>
                <a:spcPct val="100000"/>
              </a:lnSpc>
              <a:spcBef>
                <a:spcPts val="0"/>
              </a:spcBef>
              <a:buClr>
                <a:schemeClr val="bg2"/>
              </a:buClr>
              <a:buFont typeface="Arial" panose="020B0604020202020204" pitchFamily="34" charset="0"/>
              <a:buNone/>
              <a:defRPr sz="1000" b="0" i="0">
                <a:solidFill>
                  <a:schemeClr val="bg2"/>
                </a:solidFill>
                <a:latin typeface="Lato" panose="020F0502020204030203" pitchFamily="34" charset="77"/>
              </a:defRPr>
            </a:lvl3pPr>
            <a:lvl4pPr marL="0" indent="0">
              <a:lnSpc>
                <a:spcPct val="100000"/>
              </a:lnSpc>
              <a:spcBef>
                <a:spcPts val="0"/>
              </a:spcBef>
              <a:buClr>
                <a:schemeClr val="bg2"/>
              </a:buClr>
              <a:buFont typeface="Arial" panose="020B0604020202020204" pitchFamily="34" charset="0"/>
              <a:buNone/>
              <a:defRPr sz="1000" b="0" i="0">
                <a:solidFill>
                  <a:schemeClr val="bg2"/>
                </a:solidFill>
                <a:latin typeface="Lato" panose="020F0502020204030203" pitchFamily="34" charset="77"/>
              </a:defRPr>
            </a:lvl4pPr>
            <a:lvl5pPr marL="0" indent="0">
              <a:lnSpc>
                <a:spcPct val="100000"/>
              </a:lnSpc>
              <a:spcBef>
                <a:spcPts val="0"/>
              </a:spcBef>
              <a:buClr>
                <a:schemeClr val="bg2"/>
              </a:buClr>
              <a:buFont typeface="Arial" panose="020B0604020202020204" pitchFamily="34" charset="0"/>
              <a:buNone/>
              <a:defRPr sz="1000" b="0" i="0">
                <a:solidFill>
                  <a:schemeClr val="bg2"/>
                </a:solidFill>
                <a:latin typeface="Lato" panose="020F0502020204030203" pitchFamily="34" charset="77"/>
              </a:defRPr>
            </a:lvl5pPr>
          </a:lstStyle>
          <a:p>
            <a:pPr lvl="0"/>
            <a:r>
              <a:rPr lang="en-US" noProof="0" dirty="0"/>
              <a:t>Click to edit Master text styles</a:t>
            </a:r>
          </a:p>
        </p:txBody>
      </p:sp>
    </p:spTree>
    <p:extLst>
      <p:ext uri="{BB962C8B-B14F-4D97-AF65-F5344CB8AC3E}">
        <p14:creationId xmlns:p14="http://schemas.microsoft.com/office/powerpoint/2010/main" val="2204194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pos="520">
          <p15:clr>
            <a:srgbClr val="FBAE40"/>
          </p15:clr>
        </p15:guide>
        <p15:guide id="3" orient="horz" pos="676"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End slide">
    <p:bg>
      <p:bgPr>
        <a:solidFill>
          <a:schemeClr val="bg2"/>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2D87B6E-55B1-CE4A-9BE3-6C840B92E509}"/>
              </a:ext>
            </a:extLst>
          </p:cNvPr>
          <p:cNvPicPr>
            <a:picLocks noChangeAspect="1"/>
          </p:cNvPicPr>
          <p:nvPr userDrawn="1"/>
        </p:nvPicPr>
        <p:blipFill>
          <a:blip r:embed="rId2"/>
          <a:stretch>
            <a:fillRect/>
          </a:stretch>
        </p:blipFill>
        <p:spPr>
          <a:xfrm>
            <a:off x="0" y="0"/>
            <a:ext cx="9144000" cy="5143500"/>
          </a:xfrm>
          <a:prstGeom prst="rect">
            <a:avLst/>
          </a:prstGeom>
        </p:spPr>
      </p:pic>
      <p:sp>
        <p:nvSpPr>
          <p:cNvPr id="7" name="Text Placeholder 6">
            <a:extLst>
              <a:ext uri="{FF2B5EF4-FFF2-40B4-BE49-F238E27FC236}">
                <a16:creationId xmlns:a16="http://schemas.microsoft.com/office/drawing/2014/main" id="{9693043F-9261-3343-8A58-A7B1B6B47DEE}"/>
              </a:ext>
            </a:extLst>
          </p:cNvPr>
          <p:cNvSpPr>
            <a:spLocks noGrp="1"/>
          </p:cNvSpPr>
          <p:nvPr>
            <p:ph type="body" sz="quarter" idx="13" hasCustomPrompt="1"/>
          </p:nvPr>
        </p:nvSpPr>
        <p:spPr>
          <a:xfrm>
            <a:off x="476251" y="1325461"/>
            <a:ext cx="5235002" cy="1811439"/>
          </a:xfrm>
        </p:spPr>
        <p:txBody>
          <a:bodyPr anchor="b" anchorCtr="0"/>
          <a:lstStyle>
            <a:lvl1pPr>
              <a:lnSpc>
                <a:spcPts val="4000"/>
              </a:lnSpc>
              <a:defRPr sz="4000" b="0" i="0">
                <a:solidFill>
                  <a:schemeClr val="bg1"/>
                </a:solidFill>
                <a:latin typeface="Georgia" panose="02040502050405020303" pitchFamily="18" charset="0"/>
              </a:defRPr>
            </a:lvl1pPr>
            <a:lvl2pPr>
              <a:lnSpc>
                <a:spcPts val="4000"/>
              </a:lnSpc>
              <a:defRPr sz="4000" b="1" i="0">
                <a:solidFill>
                  <a:schemeClr val="bg1"/>
                </a:solidFill>
                <a:latin typeface="Georgia" panose="02040502050405020303" pitchFamily="18" charset="0"/>
              </a:defRPr>
            </a:lvl2pPr>
            <a:lvl3pPr marL="0" marR="0" indent="0" algn="l" defTabSz="685800" rtl="0" eaLnBrk="1" fontAlgn="auto" latinLnBrk="0" hangingPunct="1">
              <a:lnSpc>
                <a:spcPct val="100000"/>
              </a:lnSpc>
              <a:spcBef>
                <a:spcPts val="1200"/>
              </a:spcBef>
              <a:spcAft>
                <a:spcPts val="0"/>
              </a:spcAft>
              <a:buClrTx/>
              <a:buSzTx/>
              <a:buFontTx/>
              <a:buNone/>
              <a:tabLst/>
              <a:defRPr sz="1100">
                <a:solidFill>
                  <a:schemeClr val="bg1"/>
                </a:solidFill>
              </a:defRPr>
            </a:lvl3pPr>
            <a:lvl4pPr>
              <a:spcBef>
                <a:spcPts val="0"/>
              </a:spcBef>
              <a:defRPr sz="1100">
                <a:solidFill>
                  <a:schemeClr val="bg1"/>
                </a:solidFill>
              </a:defRPr>
            </a:lvl4pPr>
          </a:lstStyle>
          <a:p>
            <a:pPr lvl="0"/>
            <a:r>
              <a:rPr lang="en-US" noProof="0" dirty="0"/>
              <a:t>[End slide]</a:t>
            </a:r>
          </a:p>
          <a:p>
            <a:pPr lvl="1"/>
            <a:r>
              <a:rPr lang="en-US" noProof="0" dirty="0"/>
              <a:t>Second level</a:t>
            </a:r>
          </a:p>
        </p:txBody>
      </p:sp>
      <p:sp>
        <p:nvSpPr>
          <p:cNvPr id="6" name="Text Placeholder 11">
            <a:extLst>
              <a:ext uri="{FF2B5EF4-FFF2-40B4-BE49-F238E27FC236}">
                <a16:creationId xmlns:a16="http://schemas.microsoft.com/office/drawing/2014/main" id="{83654A18-A7E7-4941-AE83-B0DD04D1B75B}"/>
              </a:ext>
            </a:extLst>
          </p:cNvPr>
          <p:cNvSpPr>
            <a:spLocks noGrp="1"/>
          </p:cNvSpPr>
          <p:nvPr>
            <p:ph type="body" sz="quarter" idx="30" hasCustomPrompt="1"/>
          </p:nvPr>
        </p:nvSpPr>
        <p:spPr>
          <a:xfrm>
            <a:off x="476251" y="3516791"/>
            <a:ext cx="5235002" cy="309600"/>
          </a:xfrm>
          <a:noFill/>
        </p:spPr>
        <p:txBody>
          <a:bodyPr anchor="ctr" anchorCtr="0"/>
          <a:lstStyle>
            <a:lvl1pPr>
              <a:lnSpc>
                <a:spcPct val="114000"/>
              </a:lnSpc>
              <a:spcAft>
                <a:spcPts val="0"/>
              </a:spcAft>
              <a:defRPr sz="1100" b="0" i="0">
                <a:solidFill>
                  <a:schemeClr val="bg2"/>
                </a:solidFill>
                <a:latin typeface="Georgia" panose="02040502050405020303" pitchFamily="18" charset="0"/>
              </a:defRPr>
            </a:lvl1pPr>
            <a:lvl2pPr marL="0" indent="0">
              <a:lnSpc>
                <a:spcPct val="90000"/>
              </a:lnSpc>
              <a:spcBef>
                <a:spcPts val="0"/>
              </a:spcBef>
              <a:buClr>
                <a:srgbClr val="FF6600"/>
              </a:buClr>
              <a:buFontTx/>
              <a:buNone/>
              <a:defRPr sz="1200" b="0" i="0">
                <a:solidFill>
                  <a:schemeClr val="bg2"/>
                </a:solidFill>
                <a:latin typeface="Georgia" panose="02040502050405020303" pitchFamily="18" charset="0"/>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&lt;Presenter Name&gt;  |  &lt;Month DD, YYYY&gt;</a:t>
            </a:r>
          </a:p>
        </p:txBody>
      </p:sp>
    </p:spTree>
    <p:extLst>
      <p:ext uri="{BB962C8B-B14F-4D97-AF65-F5344CB8AC3E}">
        <p14:creationId xmlns:p14="http://schemas.microsoft.com/office/powerpoint/2010/main" val="30152586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pos="300">
          <p15:clr>
            <a:srgbClr val="FBAE40"/>
          </p15:clr>
        </p15:guide>
        <p15:guide id="3" orient="horz" pos="190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ayout 1">
    <p:bg>
      <p:bgPr>
        <a:solidFill>
          <a:schemeClr val="bg2"/>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EA94A5F-DBDB-294C-A6D8-24CE630B8E03}"/>
              </a:ext>
            </a:extLst>
          </p:cNvPr>
          <p:cNvPicPr>
            <a:picLocks noChangeAspect="1"/>
          </p:cNvPicPr>
          <p:nvPr userDrawn="1"/>
        </p:nvPicPr>
        <p:blipFill>
          <a:blip r:embed="rId2"/>
          <a:stretch>
            <a:fillRect/>
          </a:stretch>
        </p:blipFill>
        <p:spPr>
          <a:xfrm>
            <a:off x="0" y="0"/>
            <a:ext cx="9144000" cy="5143500"/>
          </a:xfrm>
          <a:prstGeom prst="rect">
            <a:avLst/>
          </a:prstGeom>
        </p:spPr>
      </p:pic>
      <p:sp>
        <p:nvSpPr>
          <p:cNvPr id="8" name="Text Placeholder 6">
            <a:extLst>
              <a:ext uri="{FF2B5EF4-FFF2-40B4-BE49-F238E27FC236}">
                <a16:creationId xmlns:a16="http://schemas.microsoft.com/office/drawing/2014/main" id="{CA9A4ABF-D6DE-BF4B-924B-AB271148C26D}"/>
              </a:ext>
            </a:extLst>
          </p:cNvPr>
          <p:cNvSpPr>
            <a:spLocks noGrp="1"/>
          </p:cNvSpPr>
          <p:nvPr>
            <p:ph type="body" sz="quarter" idx="15" hasCustomPrompt="1"/>
          </p:nvPr>
        </p:nvSpPr>
        <p:spPr>
          <a:xfrm>
            <a:off x="825499" y="459207"/>
            <a:ext cx="5112000" cy="1157926"/>
          </a:xfrm>
        </p:spPr>
        <p:txBody>
          <a:bodyPr/>
          <a:lstStyle>
            <a:lvl1pPr>
              <a:lnSpc>
                <a:spcPct val="90000"/>
              </a:lnSpc>
              <a:defRPr sz="3250" b="0" i="0">
                <a:solidFill>
                  <a:schemeClr val="bg1"/>
                </a:solidFill>
                <a:latin typeface="Georgia" panose="02040502050405020303" pitchFamily="18" charset="0"/>
              </a:defRPr>
            </a:lvl1pPr>
            <a:lvl2pPr>
              <a:lnSpc>
                <a:spcPct val="90000"/>
              </a:lnSpc>
              <a:defRPr sz="3250" b="0" i="0">
                <a:solidFill>
                  <a:schemeClr val="bg1"/>
                </a:solidFill>
                <a:latin typeface="Georgia" panose="02040502050405020303" pitchFamily="18" charset="0"/>
              </a:defRPr>
            </a:lvl2pPr>
            <a:lvl3pPr marL="0" marR="0" indent="0" algn="l" defTabSz="685800" rtl="0" eaLnBrk="1" fontAlgn="auto" latinLnBrk="0" hangingPunct="1">
              <a:lnSpc>
                <a:spcPct val="100000"/>
              </a:lnSpc>
              <a:spcBef>
                <a:spcPts val="1200"/>
              </a:spcBef>
              <a:spcAft>
                <a:spcPts val="0"/>
              </a:spcAft>
              <a:buClrTx/>
              <a:buSzTx/>
              <a:buFontTx/>
              <a:buNone/>
              <a:tabLst/>
              <a:defRPr sz="1100">
                <a:solidFill>
                  <a:schemeClr val="bg1"/>
                </a:solidFill>
              </a:defRPr>
            </a:lvl3pPr>
            <a:lvl4pPr>
              <a:spcBef>
                <a:spcPts val="0"/>
              </a:spcBef>
              <a:defRPr sz="1100">
                <a:solidFill>
                  <a:schemeClr val="bg1"/>
                </a:solidFill>
              </a:defRPr>
            </a:lvl4pPr>
          </a:lstStyle>
          <a:p>
            <a:pPr lvl="0"/>
            <a:r>
              <a:rPr lang="en-US" noProof="0" dirty="0"/>
              <a:t>[Layout 1]</a:t>
            </a:r>
          </a:p>
          <a:p>
            <a:pPr lvl="1"/>
            <a:r>
              <a:rPr lang="en-US" noProof="0" dirty="0"/>
              <a:t>Second level</a:t>
            </a:r>
          </a:p>
        </p:txBody>
      </p:sp>
      <p:sp>
        <p:nvSpPr>
          <p:cNvPr id="6" name="Text Placeholder 11">
            <a:extLst>
              <a:ext uri="{FF2B5EF4-FFF2-40B4-BE49-F238E27FC236}">
                <a16:creationId xmlns:a16="http://schemas.microsoft.com/office/drawing/2014/main" id="{1A1B2224-F76E-1A49-9AD7-C8CA626F5456}"/>
              </a:ext>
            </a:extLst>
          </p:cNvPr>
          <p:cNvSpPr>
            <a:spLocks noGrp="1"/>
          </p:cNvSpPr>
          <p:nvPr>
            <p:ph type="body" sz="quarter" idx="23"/>
          </p:nvPr>
        </p:nvSpPr>
        <p:spPr>
          <a:xfrm>
            <a:off x="825499" y="1957481"/>
            <a:ext cx="5112000" cy="2052387"/>
          </a:xfrm>
        </p:spPr>
        <p:txBody>
          <a:bodyPr anchor="t" anchorCtr="0"/>
          <a:lstStyle>
            <a:lvl1pPr marL="0" indent="0">
              <a:lnSpc>
                <a:spcPct val="92000"/>
              </a:lnSpc>
              <a:spcBef>
                <a:spcPts val="0"/>
              </a:spcBef>
              <a:spcAft>
                <a:spcPts val="0"/>
              </a:spcAft>
              <a:buClr>
                <a:schemeClr val="bg2"/>
              </a:buClr>
              <a:buFont typeface="Arial" panose="020B0604020202020204" pitchFamily="34" charset="0"/>
              <a:buNone/>
              <a:defRPr sz="1900" b="0" i="0">
                <a:solidFill>
                  <a:schemeClr val="bg1"/>
                </a:solidFill>
                <a:latin typeface="Georgia" panose="02040502050405020303" pitchFamily="18" charset="0"/>
              </a:defRPr>
            </a:lvl1pPr>
            <a:lvl2pPr marL="0" indent="0">
              <a:lnSpc>
                <a:spcPct val="92000"/>
              </a:lnSpc>
              <a:spcBef>
                <a:spcPts val="1000"/>
              </a:spcBef>
              <a:buClr>
                <a:schemeClr val="bg2"/>
              </a:buClr>
              <a:buFont typeface="Arial" panose="020B0604020202020204" pitchFamily="34" charset="0"/>
              <a:buNone/>
              <a:defRPr sz="1900" b="1" i="0">
                <a:solidFill>
                  <a:schemeClr val="bg1"/>
                </a:solidFill>
                <a:latin typeface="Georgia" panose="02040502050405020303" pitchFamily="18" charset="0"/>
              </a:defRPr>
            </a:lvl2pPr>
            <a:lvl3pPr marL="0" indent="0">
              <a:lnSpc>
                <a:spcPct val="92000"/>
              </a:lnSpc>
              <a:spcBef>
                <a:spcPts val="0"/>
              </a:spcBef>
              <a:buClr>
                <a:schemeClr val="bg2"/>
              </a:buClr>
              <a:buFont typeface="Arial" panose="020B0604020202020204" pitchFamily="34" charset="0"/>
              <a:buNone/>
              <a:defRPr sz="1900" b="0" i="0">
                <a:solidFill>
                  <a:schemeClr val="bg1"/>
                </a:solidFill>
                <a:latin typeface="Georgia" panose="02040502050405020303" pitchFamily="18" charset="0"/>
              </a:defRPr>
            </a:lvl3pPr>
            <a:lvl4pPr marL="0" indent="0">
              <a:lnSpc>
                <a:spcPct val="92000"/>
              </a:lnSpc>
              <a:spcBef>
                <a:spcPts val="0"/>
              </a:spcBef>
              <a:buClr>
                <a:schemeClr val="bg2"/>
              </a:buClr>
              <a:buFont typeface="Arial" panose="020B0604020202020204" pitchFamily="34" charset="0"/>
              <a:buNone/>
              <a:defRPr sz="1900" b="0" i="0">
                <a:solidFill>
                  <a:schemeClr val="bg1"/>
                </a:solidFill>
                <a:latin typeface="Georgia" panose="02040502050405020303" pitchFamily="18" charset="0"/>
              </a:defRPr>
            </a:lvl4pPr>
            <a:lvl5pPr marL="0" indent="0">
              <a:lnSpc>
                <a:spcPct val="92000"/>
              </a:lnSpc>
              <a:spcBef>
                <a:spcPts val="0"/>
              </a:spcBef>
              <a:buClr>
                <a:schemeClr val="bg2"/>
              </a:buClr>
              <a:buFont typeface="Arial" panose="020B0604020202020204" pitchFamily="34" charset="0"/>
              <a:buNone/>
              <a:defRPr sz="1900" b="0" i="0">
                <a:solidFill>
                  <a:schemeClr val="bg1"/>
                </a:solidFill>
                <a:latin typeface="Georgia" panose="02040502050405020303" pitchFamily="18" charset="0"/>
              </a:defRPr>
            </a:lvl5pPr>
          </a:lstStyle>
          <a:p>
            <a:pPr lvl="0"/>
            <a:r>
              <a:rPr lang="en-US" noProof="0" dirty="0"/>
              <a:t>Click to edit Master text styles</a:t>
            </a:r>
          </a:p>
          <a:p>
            <a:pPr lvl="1"/>
            <a:r>
              <a:rPr lang="en-US" noProof="0" dirty="0"/>
              <a:t>Second level</a:t>
            </a:r>
          </a:p>
        </p:txBody>
      </p:sp>
      <p:sp>
        <p:nvSpPr>
          <p:cNvPr id="10" name="Slide Number Placeholder 5">
            <a:extLst>
              <a:ext uri="{FF2B5EF4-FFF2-40B4-BE49-F238E27FC236}">
                <a16:creationId xmlns:a16="http://schemas.microsoft.com/office/drawing/2014/main" id="{2996B9CF-DA1B-7549-A80B-8EDF76099132}"/>
              </a:ext>
            </a:extLst>
          </p:cNvPr>
          <p:cNvSpPr>
            <a:spLocks noGrp="1"/>
          </p:cNvSpPr>
          <p:nvPr>
            <p:ph type="sldNum" sz="quarter" idx="4"/>
          </p:nvPr>
        </p:nvSpPr>
        <p:spPr>
          <a:xfrm rot="5400000">
            <a:off x="-73800" y="550050"/>
            <a:ext cx="356400" cy="208800"/>
          </a:xfrm>
          <a:prstGeom prst="rect">
            <a:avLst/>
          </a:prstGeom>
          <a:solidFill>
            <a:schemeClr val="tx1"/>
          </a:solidFill>
        </p:spPr>
        <p:txBody>
          <a:bodyPr vert="horz" lIns="72000" tIns="0" rIns="0" bIns="0" rtlCol="0" anchor="ctr"/>
          <a:lstStyle>
            <a:lvl1pPr algn="l">
              <a:defRPr sz="1000" b="0" i="0">
                <a:solidFill>
                  <a:schemeClr val="bg1"/>
                </a:solidFill>
                <a:latin typeface="Georgia" panose="02040502050405020303" pitchFamily="18" charset="0"/>
              </a:defRPr>
            </a:lvl1pPr>
          </a:lstStyle>
          <a:p>
            <a:pPr algn="l"/>
            <a:r>
              <a:rPr lang="en-GB" dirty="0"/>
              <a:t>P</a:t>
            </a:r>
            <a:fld id="{6773EB32-DEBA-654F-981A-5727AA1F9394}" type="slidenum">
              <a:rPr lang="en-GB" smtClean="0"/>
              <a:pPr algn="l"/>
              <a:t>‹#›</a:t>
            </a:fld>
            <a:endParaRPr lang="en-GB" dirty="0"/>
          </a:p>
        </p:txBody>
      </p:sp>
    </p:spTree>
    <p:extLst>
      <p:ext uri="{BB962C8B-B14F-4D97-AF65-F5344CB8AC3E}">
        <p14:creationId xmlns:p14="http://schemas.microsoft.com/office/powerpoint/2010/main" val="181023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pos="52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Launch video">
    <p:bg>
      <p:bgPr>
        <a:solidFill>
          <a:schemeClr val="bg2"/>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5DAC95D-C1F9-C646-8C49-3F432B864F40}"/>
              </a:ext>
            </a:extLst>
          </p:cNvPr>
          <p:cNvPicPr>
            <a:picLocks noChangeAspect="1"/>
          </p:cNvPicPr>
          <p:nvPr userDrawn="1"/>
        </p:nvPicPr>
        <p:blipFill>
          <a:blip r:embed="rId2"/>
          <a:stretch>
            <a:fillRect/>
          </a:stretch>
        </p:blipFill>
        <p:spPr>
          <a:xfrm>
            <a:off x="0" y="0"/>
            <a:ext cx="9144000" cy="5143500"/>
          </a:xfrm>
          <a:prstGeom prst="rect">
            <a:avLst/>
          </a:prstGeom>
        </p:spPr>
      </p:pic>
      <p:sp>
        <p:nvSpPr>
          <p:cNvPr id="8" name="Text Placeholder 6">
            <a:extLst>
              <a:ext uri="{FF2B5EF4-FFF2-40B4-BE49-F238E27FC236}">
                <a16:creationId xmlns:a16="http://schemas.microsoft.com/office/drawing/2014/main" id="{CA9A4ABF-D6DE-BF4B-924B-AB271148C26D}"/>
              </a:ext>
            </a:extLst>
          </p:cNvPr>
          <p:cNvSpPr>
            <a:spLocks noGrp="1"/>
          </p:cNvSpPr>
          <p:nvPr>
            <p:ph type="body" sz="quarter" idx="15" hasCustomPrompt="1"/>
          </p:nvPr>
        </p:nvSpPr>
        <p:spPr>
          <a:xfrm>
            <a:off x="824399" y="459207"/>
            <a:ext cx="5486400" cy="927383"/>
          </a:xfrm>
        </p:spPr>
        <p:txBody>
          <a:bodyPr/>
          <a:lstStyle>
            <a:lvl1pPr>
              <a:lnSpc>
                <a:spcPct val="90000"/>
              </a:lnSpc>
              <a:defRPr sz="3250" b="0" i="0">
                <a:solidFill>
                  <a:schemeClr val="bg1"/>
                </a:solidFill>
                <a:latin typeface="Georgia" panose="02040502050405020303" pitchFamily="18" charset="0"/>
              </a:defRPr>
            </a:lvl1pPr>
            <a:lvl2pPr>
              <a:lnSpc>
                <a:spcPct val="90000"/>
              </a:lnSpc>
              <a:defRPr sz="3250" b="0" i="0">
                <a:solidFill>
                  <a:schemeClr val="bg1"/>
                </a:solidFill>
                <a:latin typeface="Georgia" panose="02040502050405020303" pitchFamily="18" charset="0"/>
              </a:defRPr>
            </a:lvl2pPr>
            <a:lvl3pPr marL="0" marR="0" indent="0" algn="l" defTabSz="685800" rtl="0" eaLnBrk="1" fontAlgn="auto" latinLnBrk="0" hangingPunct="1">
              <a:lnSpc>
                <a:spcPct val="100000"/>
              </a:lnSpc>
              <a:spcBef>
                <a:spcPts val="1200"/>
              </a:spcBef>
              <a:spcAft>
                <a:spcPts val="0"/>
              </a:spcAft>
              <a:buClrTx/>
              <a:buSzTx/>
              <a:buFontTx/>
              <a:buNone/>
              <a:tabLst/>
              <a:defRPr sz="1100">
                <a:solidFill>
                  <a:schemeClr val="bg1"/>
                </a:solidFill>
              </a:defRPr>
            </a:lvl3pPr>
            <a:lvl4pPr>
              <a:spcBef>
                <a:spcPts val="0"/>
              </a:spcBef>
              <a:defRPr sz="1100">
                <a:solidFill>
                  <a:schemeClr val="bg1"/>
                </a:solidFill>
              </a:defRPr>
            </a:lvl4pPr>
          </a:lstStyle>
          <a:p>
            <a:pPr lvl="0"/>
            <a:r>
              <a:rPr lang="en-US" noProof="0" dirty="0"/>
              <a:t>[Launch video]</a:t>
            </a:r>
          </a:p>
          <a:p>
            <a:pPr lvl="1"/>
            <a:r>
              <a:rPr lang="en-US" noProof="0" dirty="0"/>
              <a:t>Second level</a:t>
            </a:r>
          </a:p>
        </p:txBody>
      </p:sp>
      <p:sp>
        <p:nvSpPr>
          <p:cNvPr id="7" name="Slide Number Placeholder 5">
            <a:extLst>
              <a:ext uri="{FF2B5EF4-FFF2-40B4-BE49-F238E27FC236}">
                <a16:creationId xmlns:a16="http://schemas.microsoft.com/office/drawing/2014/main" id="{CF276A40-62FA-D04D-82C2-0B888B06C86A}"/>
              </a:ext>
            </a:extLst>
          </p:cNvPr>
          <p:cNvSpPr>
            <a:spLocks noGrp="1"/>
          </p:cNvSpPr>
          <p:nvPr>
            <p:ph type="sldNum" sz="quarter" idx="4"/>
          </p:nvPr>
        </p:nvSpPr>
        <p:spPr>
          <a:xfrm rot="5400000">
            <a:off x="-73800" y="550050"/>
            <a:ext cx="356400" cy="208800"/>
          </a:xfrm>
          <a:prstGeom prst="rect">
            <a:avLst/>
          </a:prstGeom>
          <a:solidFill>
            <a:schemeClr val="tx1"/>
          </a:solidFill>
        </p:spPr>
        <p:txBody>
          <a:bodyPr vert="horz" lIns="72000" tIns="0" rIns="0" bIns="0" rtlCol="0" anchor="ctr"/>
          <a:lstStyle>
            <a:lvl1pPr algn="l">
              <a:defRPr sz="1000" b="0" i="0">
                <a:solidFill>
                  <a:schemeClr val="bg1"/>
                </a:solidFill>
                <a:latin typeface="Georgia" panose="02040502050405020303" pitchFamily="18" charset="0"/>
              </a:defRPr>
            </a:lvl1pPr>
          </a:lstStyle>
          <a:p>
            <a:pPr algn="l"/>
            <a:r>
              <a:rPr lang="en-GB" dirty="0"/>
              <a:t>P</a:t>
            </a:r>
            <a:fld id="{6773EB32-DEBA-654F-981A-5727AA1F9394}" type="slidenum">
              <a:rPr lang="en-GB" smtClean="0"/>
              <a:pPr algn="l"/>
              <a:t>‹#›</a:t>
            </a:fld>
            <a:endParaRPr lang="en-GB" dirty="0"/>
          </a:p>
        </p:txBody>
      </p:sp>
    </p:spTree>
    <p:extLst>
      <p:ext uri="{BB962C8B-B14F-4D97-AF65-F5344CB8AC3E}">
        <p14:creationId xmlns:p14="http://schemas.microsoft.com/office/powerpoint/2010/main" val="11262554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pos="52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Layout 2">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8330EA1-110B-8E46-B323-1199D3E1008F}"/>
              </a:ext>
            </a:extLst>
          </p:cNvPr>
          <p:cNvPicPr>
            <a:picLocks noChangeAspect="1"/>
          </p:cNvPicPr>
          <p:nvPr userDrawn="1"/>
        </p:nvPicPr>
        <p:blipFill>
          <a:blip r:embed="rId2"/>
          <a:stretch>
            <a:fillRect/>
          </a:stretch>
        </p:blipFill>
        <p:spPr>
          <a:xfrm>
            <a:off x="0" y="0"/>
            <a:ext cx="9144000" cy="5143500"/>
          </a:xfrm>
          <a:prstGeom prst="rect">
            <a:avLst/>
          </a:prstGeom>
        </p:spPr>
      </p:pic>
      <p:sp>
        <p:nvSpPr>
          <p:cNvPr id="8" name="Text Placeholder 6">
            <a:extLst>
              <a:ext uri="{FF2B5EF4-FFF2-40B4-BE49-F238E27FC236}">
                <a16:creationId xmlns:a16="http://schemas.microsoft.com/office/drawing/2014/main" id="{CA9A4ABF-D6DE-BF4B-924B-AB271148C26D}"/>
              </a:ext>
            </a:extLst>
          </p:cNvPr>
          <p:cNvSpPr>
            <a:spLocks noGrp="1"/>
          </p:cNvSpPr>
          <p:nvPr>
            <p:ph type="body" sz="quarter" idx="15" hasCustomPrompt="1"/>
          </p:nvPr>
        </p:nvSpPr>
        <p:spPr>
          <a:xfrm>
            <a:off x="476626" y="471684"/>
            <a:ext cx="4768574" cy="183600"/>
          </a:xfrm>
        </p:spPr>
        <p:txBody>
          <a:bodyPr/>
          <a:lstStyle>
            <a:lvl1pPr>
              <a:lnSpc>
                <a:spcPct val="90000"/>
              </a:lnSpc>
              <a:defRPr sz="900" b="0" i="0" cap="all" spc="180" baseline="0">
                <a:solidFill>
                  <a:schemeClr val="bg2"/>
                </a:solidFill>
                <a:latin typeface="Lato" panose="020F0502020204030203" pitchFamily="34" charset="77"/>
              </a:defRPr>
            </a:lvl1pPr>
            <a:lvl2pPr>
              <a:lnSpc>
                <a:spcPct val="90000"/>
              </a:lnSpc>
              <a:defRPr sz="900" b="0" i="0">
                <a:solidFill>
                  <a:schemeClr val="bg2"/>
                </a:solidFill>
                <a:latin typeface="Lato" panose="020F0502020204030203" pitchFamily="34" charset="77"/>
              </a:defRPr>
            </a:lvl2pPr>
            <a:lvl3pPr marL="0" marR="0" indent="0" algn="l" defTabSz="685800" rtl="0" eaLnBrk="1" fontAlgn="auto" latinLnBrk="0" hangingPunct="1">
              <a:lnSpc>
                <a:spcPct val="100000"/>
              </a:lnSpc>
              <a:spcBef>
                <a:spcPts val="1200"/>
              </a:spcBef>
              <a:spcAft>
                <a:spcPts val="0"/>
              </a:spcAft>
              <a:buClrTx/>
              <a:buSzTx/>
              <a:buFontTx/>
              <a:buNone/>
              <a:tabLst/>
              <a:defRPr sz="1100">
                <a:solidFill>
                  <a:schemeClr val="bg1"/>
                </a:solidFill>
              </a:defRPr>
            </a:lvl3pPr>
            <a:lvl4pPr>
              <a:spcBef>
                <a:spcPts val="0"/>
              </a:spcBef>
              <a:defRPr sz="1100">
                <a:solidFill>
                  <a:schemeClr val="bg1"/>
                </a:solidFill>
              </a:defRPr>
            </a:lvl4pPr>
          </a:lstStyle>
          <a:p>
            <a:pPr lvl="0"/>
            <a:r>
              <a:rPr lang="en-US" noProof="0" dirty="0"/>
              <a:t>[Layout 2]</a:t>
            </a:r>
          </a:p>
        </p:txBody>
      </p:sp>
      <p:sp>
        <p:nvSpPr>
          <p:cNvPr id="6" name="Text Placeholder 11">
            <a:extLst>
              <a:ext uri="{FF2B5EF4-FFF2-40B4-BE49-F238E27FC236}">
                <a16:creationId xmlns:a16="http://schemas.microsoft.com/office/drawing/2014/main" id="{8B417D2F-4CC5-154C-AAC2-FA8C79AEA941}"/>
              </a:ext>
            </a:extLst>
          </p:cNvPr>
          <p:cNvSpPr>
            <a:spLocks noGrp="1"/>
          </p:cNvSpPr>
          <p:nvPr>
            <p:ph type="body" sz="quarter" idx="23"/>
          </p:nvPr>
        </p:nvSpPr>
        <p:spPr>
          <a:xfrm>
            <a:off x="824400" y="1025878"/>
            <a:ext cx="4773600" cy="3339933"/>
          </a:xfrm>
        </p:spPr>
        <p:txBody>
          <a:bodyPr anchor="t" anchorCtr="0"/>
          <a:lstStyle>
            <a:lvl1pPr marL="0" indent="0">
              <a:lnSpc>
                <a:spcPct val="100000"/>
              </a:lnSpc>
              <a:spcBef>
                <a:spcPts val="0"/>
              </a:spcBef>
              <a:spcAft>
                <a:spcPts val="1800"/>
              </a:spcAft>
              <a:buClr>
                <a:schemeClr val="bg2"/>
              </a:buClr>
              <a:buFont typeface="Arial" panose="020B0604020202020204" pitchFamily="34" charset="0"/>
              <a:buNone/>
              <a:defRPr sz="1900" b="0" i="0">
                <a:solidFill>
                  <a:schemeClr val="bg2"/>
                </a:solidFill>
                <a:latin typeface="Georgia" panose="02040502050405020303" pitchFamily="18" charset="0"/>
              </a:defRPr>
            </a:lvl1pPr>
            <a:lvl2pPr marL="0" indent="0">
              <a:lnSpc>
                <a:spcPct val="112000"/>
              </a:lnSpc>
              <a:spcBef>
                <a:spcPts val="0"/>
              </a:spcBef>
              <a:spcAft>
                <a:spcPts val="1100"/>
              </a:spcAft>
              <a:buClr>
                <a:schemeClr val="bg2"/>
              </a:buClr>
              <a:buFont typeface="Arial" panose="020B0604020202020204" pitchFamily="34" charset="0"/>
              <a:buNone/>
              <a:defRPr sz="1000" b="0" i="0">
                <a:solidFill>
                  <a:schemeClr val="bg2"/>
                </a:solidFill>
                <a:latin typeface="Lato" panose="020F0502020204030203" pitchFamily="34" charset="77"/>
              </a:defRPr>
            </a:lvl2pPr>
            <a:lvl3pPr marL="0" indent="0">
              <a:lnSpc>
                <a:spcPct val="112000"/>
              </a:lnSpc>
              <a:spcBef>
                <a:spcPts val="0"/>
              </a:spcBef>
              <a:buClr>
                <a:schemeClr val="bg2"/>
              </a:buClr>
              <a:buFont typeface="Arial" panose="020B0604020202020204" pitchFamily="34" charset="0"/>
              <a:buNone/>
              <a:defRPr sz="1000" b="0" i="0">
                <a:solidFill>
                  <a:schemeClr val="bg2"/>
                </a:solidFill>
                <a:latin typeface="Lato" panose="020F0502020204030203" pitchFamily="34" charset="77"/>
              </a:defRPr>
            </a:lvl3pPr>
            <a:lvl4pPr marL="0" indent="0">
              <a:lnSpc>
                <a:spcPct val="112000"/>
              </a:lnSpc>
              <a:spcBef>
                <a:spcPts val="0"/>
              </a:spcBef>
              <a:buClr>
                <a:schemeClr val="bg2"/>
              </a:buClr>
              <a:buFont typeface="Arial" panose="020B0604020202020204" pitchFamily="34" charset="0"/>
              <a:buNone/>
              <a:defRPr sz="1000" b="0" i="0">
                <a:solidFill>
                  <a:schemeClr val="bg2"/>
                </a:solidFill>
                <a:latin typeface="Lato" panose="020F0502020204030203" pitchFamily="34" charset="77"/>
              </a:defRPr>
            </a:lvl4pPr>
            <a:lvl5pPr marL="0" indent="0">
              <a:lnSpc>
                <a:spcPct val="112000"/>
              </a:lnSpc>
              <a:spcBef>
                <a:spcPts val="0"/>
              </a:spcBef>
              <a:buClr>
                <a:schemeClr val="bg2"/>
              </a:buClr>
              <a:buFont typeface="Arial" panose="020B0604020202020204" pitchFamily="34" charset="0"/>
              <a:buNone/>
              <a:defRPr sz="1000" b="0" i="0">
                <a:solidFill>
                  <a:schemeClr val="bg2"/>
                </a:solidFill>
                <a:latin typeface="Lato" panose="020F0502020204030203" pitchFamily="34" charset="77"/>
              </a:defRPr>
            </a:lvl5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10" name="Slide Number Placeholder 5">
            <a:extLst>
              <a:ext uri="{FF2B5EF4-FFF2-40B4-BE49-F238E27FC236}">
                <a16:creationId xmlns:a16="http://schemas.microsoft.com/office/drawing/2014/main" id="{1DC74630-A80B-9D43-B2CE-80A7DDE11BD8}"/>
              </a:ext>
            </a:extLst>
          </p:cNvPr>
          <p:cNvSpPr>
            <a:spLocks noGrp="1"/>
          </p:cNvSpPr>
          <p:nvPr>
            <p:ph type="sldNum" sz="quarter" idx="4"/>
          </p:nvPr>
        </p:nvSpPr>
        <p:spPr>
          <a:xfrm rot="5400000">
            <a:off x="-73800" y="550050"/>
            <a:ext cx="356400" cy="208800"/>
          </a:xfrm>
          <a:prstGeom prst="rect">
            <a:avLst/>
          </a:prstGeom>
          <a:solidFill>
            <a:schemeClr val="tx1"/>
          </a:solidFill>
        </p:spPr>
        <p:txBody>
          <a:bodyPr vert="horz" lIns="72000" tIns="0" rIns="0" bIns="0" rtlCol="0" anchor="ctr"/>
          <a:lstStyle>
            <a:lvl1pPr algn="l">
              <a:defRPr sz="1000" b="0" i="0">
                <a:solidFill>
                  <a:schemeClr val="bg1"/>
                </a:solidFill>
                <a:latin typeface="Georgia" panose="02040502050405020303" pitchFamily="18" charset="0"/>
              </a:defRPr>
            </a:lvl1pPr>
          </a:lstStyle>
          <a:p>
            <a:pPr algn="l"/>
            <a:r>
              <a:rPr lang="en-GB" dirty="0"/>
              <a:t>P</a:t>
            </a:r>
            <a:fld id="{6773EB32-DEBA-654F-981A-5727AA1F9394}" type="slidenum">
              <a:rPr lang="en-GB" smtClean="0"/>
              <a:pPr algn="l"/>
              <a:t>‹#›</a:t>
            </a:fld>
            <a:endParaRPr lang="en-GB" dirty="0"/>
          </a:p>
        </p:txBody>
      </p:sp>
    </p:spTree>
    <p:extLst>
      <p:ext uri="{BB962C8B-B14F-4D97-AF65-F5344CB8AC3E}">
        <p14:creationId xmlns:p14="http://schemas.microsoft.com/office/powerpoint/2010/main" val="13608280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pos="520">
          <p15:clr>
            <a:srgbClr val="FBAE40"/>
          </p15:clr>
        </p15:guide>
        <p15:guide id="3" orient="horz" pos="792"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harts">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7740382-2EC1-AC4B-8A17-3880BB260B28}"/>
              </a:ext>
            </a:extLst>
          </p:cNvPr>
          <p:cNvPicPr>
            <a:picLocks noChangeAspect="1"/>
          </p:cNvPicPr>
          <p:nvPr userDrawn="1"/>
        </p:nvPicPr>
        <p:blipFill>
          <a:blip r:embed="rId2"/>
          <a:stretch>
            <a:fillRect/>
          </a:stretch>
        </p:blipFill>
        <p:spPr>
          <a:xfrm>
            <a:off x="0" y="0"/>
            <a:ext cx="9144000" cy="5143500"/>
          </a:xfrm>
          <a:prstGeom prst="rect">
            <a:avLst/>
          </a:prstGeom>
        </p:spPr>
      </p:pic>
      <p:sp>
        <p:nvSpPr>
          <p:cNvPr id="9" name="Text Placeholder 6">
            <a:extLst>
              <a:ext uri="{FF2B5EF4-FFF2-40B4-BE49-F238E27FC236}">
                <a16:creationId xmlns:a16="http://schemas.microsoft.com/office/drawing/2014/main" id="{25699FA2-B2EF-3D42-92AE-9BCF69FB794A}"/>
              </a:ext>
            </a:extLst>
          </p:cNvPr>
          <p:cNvSpPr>
            <a:spLocks noGrp="1"/>
          </p:cNvSpPr>
          <p:nvPr>
            <p:ph type="body" sz="quarter" idx="24" hasCustomPrompt="1"/>
          </p:nvPr>
        </p:nvSpPr>
        <p:spPr>
          <a:xfrm>
            <a:off x="824401" y="1069200"/>
            <a:ext cx="2247984" cy="2334698"/>
          </a:xfrm>
        </p:spPr>
        <p:txBody>
          <a:bodyPr/>
          <a:lstStyle>
            <a:lvl1pPr>
              <a:lnSpc>
                <a:spcPct val="90000"/>
              </a:lnSpc>
              <a:defRPr sz="3250" b="0" i="0">
                <a:solidFill>
                  <a:schemeClr val="bg2"/>
                </a:solidFill>
                <a:latin typeface="Georgia" panose="02040502050405020303" pitchFamily="18" charset="0"/>
              </a:defRPr>
            </a:lvl1pPr>
            <a:lvl2pPr>
              <a:lnSpc>
                <a:spcPct val="90000"/>
              </a:lnSpc>
              <a:defRPr sz="3250" b="0" i="0">
                <a:solidFill>
                  <a:schemeClr val="bg2"/>
                </a:solidFill>
                <a:latin typeface="Georgia" panose="02040502050405020303" pitchFamily="18" charset="0"/>
              </a:defRPr>
            </a:lvl2pPr>
            <a:lvl3pPr marL="0" marR="0" indent="0" algn="l" defTabSz="685800" rtl="0" eaLnBrk="1" fontAlgn="auto" latinLnBrk="0" hangingPunct="1">
              <a:lnSpc>
                <a:spcPct val="100000"/>
              </a:lnSpc>
              <a:spcBef>
                <a:spcPts val="1200"/>
              </a:spcBef>
              <a:spcAft>
                <a:spcPts val="0"/>
              </a:spcAft>
              <a:buClrTx/>
              <a:buSzTx/>
              <a:buFontTx/>
              <a:buNone/>
              <a:tabLst/>
              <a:defRPr sz="1100">
                <a:solidFill>
                  <a:schemeClr val="bg1"/>
                </a:solidFill>
              </a:defRPr>
            </a:lvl3pPr>
            <a:lvl4pPr>
              <a:spcBef>
                <a:spcPts val="0"/>
              </a:spcBef>
              <a:defRPr sz="1100">
                <a:solidFill>
                  <a:schemeClr val="bg1"/>
                </a:solidFill>
              </a:defRPr>
            </a:lvl4pPr>
          </a:lstStyle>
          <a:p>
            <a:pPr lvl="0"/>
            <a:r>
              <a:rPr lang="en-US" noProof="0" dirty="0"/>
              <a:t>Click to edit text</a:t>
            </a:r>
          </a:p>
          <a:p>
            <a:pPr lvl="1"/>
            <a:r>
              <a:rPr lang="en-US" noProof="0" dirty="0"/>
              <a:t>Second level</a:t>
            </a:r>
          </a:p>
        </p:txBody>
      </p:sp>
      <p:sp>
        <p:nvSpPr>
          <p:cNvPr id="10" name="Text Placeholder 11">
            <a:extLst>
              <a:ext uri="{FF2B5EF4-FFF2-40B4-BE49-F238E27FC236}">
                <a16:creationId xmlns:a16="http://schemas.microsoft.com/office/drawing/2014/main" id="{8BCC024C-BFDC-E94A-88AA-A8F1DE99B03F}"/>
              </a:ext>
            </a:extLst>
          </p:cNvPr>
          <p:cNvSpPr>
            <a:spLocks noGrp="1"/>
          </p:cNvSpPr>
          <p:nvPr>
            <p:ph type="body" sz="quarter" idx="25" hasCustomPrompt="1"/>
          </p:nvPr>
        </p:nvSpPr>
        <p:spPr>
          <a:xfrm>
            <a:off x="3748200" y="2861672"/>
            <a:ext cx="900344" cy="309549"/>
          </a:xfrm>
        </p:spPr>
        <p:txBody>
          <a:bodyPr anchor="t" anchorCtr="0"/>
          <a:lstStyle>
            <a:lvl1pPr>
              <a:lnSpc>
                <a:spcPct val="90000"/>
              </a:lnSpc>
              <a:spcAft>
                <a:spcPts val="0"/>
              </a:spcAft>
              <a:defRPr sz="2300" b="0" i="0">
                <a:solidFill>
                  <a:schemeClr val="bg2"/>
                </a:solidFill>
                <a:latin typeface="Georgia" panose="02040502050405020303" pitchFamily="18" charset="0"/>
              </a:defRPr>
            </a:lvl1pPr>
            <a:lvl2pPr marL="0" indent="0">
              <a:lnSpc>
                <a:spcPct val="90000"/>
              </a:lnSpc>
              <a:spcBef>
                <a:spcPts val="0"/>
              </a:spcBef>
              <a:buClr>
                <a:srgbClr val="FF6600"/>
              </a:buClr>
              <a:buFontTx/>
              <a:buNone/>
              <a:defRPr sz="1200" b="0" i="0">
                <a:solidFill>
                  <a:schemeClr val="bg2"/>
                </a:solidFill>
                <a:latin typeface="Georgia" panose="02040502050405020303" pitchFamily="18" charset="0"/>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0%</a:t>
            </a:r>
          </a:p>
        </p:txBody>
      </p:sp>
      <p:sp>
        <p:nvSpPr>
          <p:cNvPr id="26" name="Text Placeholder 6">
            <a:extLst>
              <a:ext uri="{FF2B5EF4-FFF2-40B4-BE49-F238E27FC236}">
                <a16:creationId xmlns:a16="http://schemas.microsoft.com/office/drawing/2014/main" id="{19D19DDB-4EA1-5448-A7BA-E7C63CC8E911}"/>
              </a:ext>
            </a:extLst>
          </p:cNvPr>
          <p:cNvSpPr>
            <a:spLocks noGrp="1"/>
          </p:cNvSpPr>
          <p:nvPr>
            <p:ph type="body" sz="quarter" idx="39"/>
          </p:nvPr>
        </p:nvSpPr>
        <p:spPr>
          <a:xfrm>
            <a:off x="3748199" y="1068324"/>
            <a:ext cx="1782651" cy="300023"/>
          </a:xfrm>
        </p:spPr>
        <p:txBody>
          <a:bodyPr/>
          <a:lstStyle>
            <a:lvl1pPr>
              <a:lnSpc>
                <a:spcPct val="100000"/>
              </a:lnSpc>
              <a:defRPr sz="800" b="0" i="0" cap="all" spc="50" baseline="0">
                <a:solidFill>
                  <a:schemeClr val="bg2"/>
                </a:solidFill>
                <a:latin typeface="Lato" panose="020F0502020204030203" pitchFamily="34" charset="77"/>
              </a:defRPr>
            </a:lvl1pPr>
            <a:lvl2pPr>
              <a:lnSpc>
                <a:spcPct val="90000"/>
              </a:lnSpc>
              <a:defRPr sz="800" b="0" i="0">
                <a:solidFill>
                  <a:schemeClr val="bg2"/>
                </a:solidFill>
                <a:latin typeface="Lato" panose="020F0502020204030203" pitchFamily="34" charset="77"/>
              </a:defRPr>
            </a:lvl2pPr>
            <a:lvl3pPr marL="0" marR="0" indent="0" algn="l" defTabSz="685800" rtl="0" eaLnBrk="1" fontAlgn="auto" latinLnBrk="0" hangingPunct="1">
              <a:lnSpc>
                <a:spcPct val="100000"/>
              </a:lnSpc>
              <a:spcBef>
                <a:spcPts val="1200"/>
              </a:spcBef>
              <a:spcAft>
                <a:spcPts val="0"/>
              </a:spcAft>
              <a:buClrTx/>
              <a:buSzTx/>
              <a:buFontTx/>
              <a:buNone/>
              <a:tabLst/>
              <a:defRPr sz="800" b="0" i="0">
                <a:solidFill>
                  <a:schemeClr val="bg1"/>
                </a:solidFill>
              </a:defRPr>
            </a:lvl3pPr>
            <a:lvl4pPr>
              <a:spcBef>
                <a:spcPts val="0"/>
              </a:spcBef>
              <a:defRPr sz="800" b="0" i="0">
                <a:solidFill>
                  <a:schemeClr val="bg1"/>
                </a:solidFill>
              </a:defRPr>
            </a:lvl4pPr>
            <a:lvl5pPr>
              <a:defRPr sz="800" b="0" i="0"/>
            </a:lvl5pPr>
          </a:lstStyle>
          <a:p>
            <a:pPr lvl="0"/>
            <a:endParaRPr lang="en-US" noProof="0" dirty="0"/>
          </a:p>
        </p:txBody>
      </p:sp>
      <p:sp>
        <p:nvSpPr>
          <p:cNvPr id="28" name="Slide Number Placeholder 5">
            <a:extLst>
              <a:ext uri="{FF2B5EF4-FFF2-40B4-BE49-F238E27FC236}">
                <a16:creationId xmlns:a16="http://schemas.microsoft.com/office/drawing/2014/main" id="{D6972ECD-7A4D-474A-921C-1CCC52983BB5}"/>
              </a:ext>
            </a:extLst>
          </p:cNvPr>
          <p:cNvSpPr>
            <a:spLocks noGrp="1"/>
          </p:cNvSpPr>
          <p:nvPr>
            <p:ph type="sldNum" sz="quarter" idx="4"/>
          </p:nvPr>
        </p:nvSpPr>
        <p:spPr>
          <a:xfrm rot="5400000">
            <a:off x="-73800" y="550050"/>
            <a:ext cx="356400" cy="208800"/>
          </a:xfrm>
          <a:prstGeom prst="rect">
            <a:avLst/>
          </a:prstGeom>
          <a:solidFill>
            <a:schemeClr val="tx1"/>
          </a:solidFill>
        </p:spPr>
        <p:txBody>
          <a:bodyPr vert="horz" lIns="72000" tIns="0" rIns="0" bIns="0" rtlCol="0" anchor="ctr"/>
          <a:lstStyle>
            <a:lvl1pPr algn="l">
              <a:defRPr sz="1000" b="0" i="0">
                <a:solidFill>
                  <a:schemeClr val="bg1"/>
                </a:solidFill>
                <a:latin typeface="Georgia" panose="02040502050405020303" pitchFamily="18" charset="0"/>
              </a:defRPr>
            </a:lvl1pPr>
          </a:lstStyle>
          <a:p>
            <a:pPr algn="l"/>
            <a:r>
              <a:rPr lang="en-GB" dirty="0"/>
              <a:t>P</a:t>
            </a:r>
            <a:fld id="{6773EB32-DEBA-654F-981A-5727AA1F9394}" type="slidenum">
              <a:rPr lang="en-GB" smtClean="0"/>
              <a:pPr algn="l"/>
              <a:t>‹#›</a:t>
            </a:fld>
            <a:endParaRPr lang="en-GB" dirty="0"/>
          </a:p>
        </p:txBody>
      </p:sp>
      <p:sp>
        <p:nvSpPr>
          <p:cNvPr id="24" name="Text Placeholder 6">
            <a:extLst>
              <a:ext uri="{FF2B5EF4-FFF2-40B4-BE49-F238E27FC236}">
                <a16:creationId xmlns:a16="http://schemas.microsoft.com/office/drawing/2014/main" id="{60D526B9-6E02-D04F-8F07-C605D4F7E63E}"/>
              </a:ext>
            </a:extLst>
          </p:cNvPr>
          <p:cNvSpPr>
            <a:spLocks noGrp="1"/>
          </p:cNvSpPr>
          <p:nvPr>
            <p:ph type="body" sz="quarter" idx="41" hasCustomPrompt="1"/>
          </p:nvPr>
        </p:nvSpPr>
        <p:spPr>
          <a:xfrm>
            <a:off x="476626" y="471684"/>
            <a:ext cx="4768574" cy="183600"/>
          </a:xfrm>
        </p:spPr>
        <p:txBody>
          <a:bodyPr/>
          <a:lstStyle>
            <a:lvl1pPr>
              <a:lnSpc>
                <a:spcPct val="90000"/>
              </a:lnSpc>
              <a:defRPr sz="900" b="0" i="0" cap="all" spc="180" baseline="0">
                <a:solidFill>
                  <a:schemeClr val="bg2"/>
                </a:solidFill>
                <a:latin typeface="Lato" panose="020F0502020204030203" pitchFamily="34" charset="77"/>
              </a:defRPr>
            </a:lvl1pPr>
            <a:lvl2pPr>
              <a:lnSpc>
                <a:spcPct val="90000"/>
              </a:lnSpc>
              <a:defRPr sz="900" b="0" i="0">
                <a:solidFill>
                  <a:schemeClr val="bg2"/>
                </a:solidFill>
                <a:latin typeface="Lato" panose="020F0502020204030203" pitchFamily="34" charset="77"/>
              </a:defRPr>
            </a:lvl2pPr>
            <a:lvl3pPr marL="0" marR="0" indent="0" algn="l" defTabSz="685800" rtl="0" eaLnBrk="1" fontAlgn="auto" latinLnBrk="0" hangingPunct="1">
              <a:lnSpc>
                <a:spcPct val="100000"/>
              </a:lnSpc>
              <a:spcBef>
                <a:spcPts val="1200"/>
              </a:spcBef>
              <a:spcAft>
                <a:spcPts val="0"/>
              </a:spcAft>
              <a:buClrTx/>
              <a:buSzTx/>
              <a:buFontTx/>
              <a:buNone/>
              <a:tabLst/>
              <a:defRPr sz="1100">
                <a:solidFill>
                  <a:schemeClr val="bg1"/>
                </a:solidFill>
              </a:defRPr>
            </a:lvl3pPr>
            <a:lvl4pPr>
              <a:spcBef>
                <a:spcPts val="0"/>
              </a:spcBef>
              <a:defRPr sz="1100">
                <a:solidFill>
                  <a:schemeClr val="bg1"/>
                </a:solidFill>
              </a:defRPr>
            </a:lvl4pPr>
          </a:lstStyle>
          <a:p>
            <a:pPr lvl="0"/>
            <a:r>
              <a:rPr lang="en-US" noProof="0" dirty="0"/>
              <a:t>[Charts]</a:t>
            </a:r>
          </a:p>
        </p:txBody>
      </p:sp>
      <p:sp>
        <p:nvSpPr>
          <p:cNvPr id="29" name="Text Placeholder 11">
            <a:extLst>
              <a:ext uri="{FF2B5EF4-FFF2-40B4-BE49-F238E27FC236}">
                <a16:creationId xmlns:a16="http://schemas.microsoft.com/office/drawing/2014/main" id="{61552986-23FA-AD41-A0A2-450287BE74BD}"/>
              </a:ext>
            </a:extLst>
          </p:cNvPr>
          <p:cNvSpPr>
            <a:spLocks noGrp="1"/>
          </p:cNvSpPr>
          <p:nvPr>
            <p:ph type="body" sz="quarter" idx="43" hasCustomPrompt="1"/>
          </p:nvPr>
        </p:nvSpPr>
        <p:spPr>
          <a:xfrm>
            <a:off x="3748200" y="3933564"/>
            <a:ext cx="900344" cy="309549"/>
          </a:xfrm>
        </p:spPr>
        <p:txBody>
          <a:bodyPr anchor="t" anchorCtr="0"/>
          <a:lstStyle>
            <a:lvl1pPr>
              <a:lnSpc>
                <a:spcPct val="90000"/>
              </a:lnSpc>
              <a:spcAft>
                <a:spcPts val="0"/>
              </a:spcAft>
              <a:defRPr sz="2300" b="0" i="0">
                <a:solidFill>
                  <a:schemeClr val="bg2"/>
                </a:solidFill>
                <a:latin typeface="Georgia" panose="02040502050405020303" pitchFamily="18" charset="0"/>
              </a:defRPr>
            </a:lvl1pPr>
            <a:lvl2pPr marL="0" indent="0">
              <a:lnSpc>
                <a:spcPct val="90000"/>
              </a:lnSpc>
              <a:spcBef>
                <a:spcPts val="0"/>
              </a:spcBef>
              <a:buClr>
                <a:srgbClr val="FF6600"/>
              </a:buClr>
              <a:buFontTx/>
              <a:buNone/>
              <a:defRPr sz="1200" b="0" i="0">
                <a:solidFill>
                  <a:schemeClr val="bg2"/>
                </a:solidFill>
                <a:latin typeface="Georgia" panose="02040502050405020303" pitchFamily="18" charset="0"/>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0%</a:t>
            </a:r>
          </a:p>
        </p:txBody>
      </p:sp>
      <p:sp>
        <p:nvSpPr>
          <p:cNvPr id="30" name="Text Placeholder 11">
            <a:extLst>
              <a:ext uri="{FF2B5EF4-FFF2-40B4-BE49-F238E27FC236}">
                <a16:creationId xmlns:a16="http://schemas.microsoft.com/office/drawing/2014/main" id="{8D9AB6D7-B376-B34B-8CC9-3767099FEBE3}"/>
              </a:ext>
            </a:extLst>
          </p:cNvPr>
          <p:cNvSpPr>
            <a:spLocks noGrp="1"/>
          </p:cNvSpPr>
          <p:nvPr>
            <p:ph type="body" sz="quarter" idx="44" hasCustomPrompt="1"/>
          </p:nvPr>
        </p:nvSpPr>
        <p:spPr>
          <a:xfrm>
            <a:off x="5361336" y="4169539"/>
            <a:ext cx="900344" cy="309549"/>
          </a:xfrm>
        </p:spPr>
        <p:txBody>
          <a:bodyPr anchor="t" anchorCtr="0"/>
          <a:lstStyle>
            <a:lvl1pPr>
              <a:lnSpc>
                <a:spcPct val="90000"/>
              </a:lnSpc>
              <a:spcAft>
                <a:spcPts val="0"/>
              </a:spcAft>
              <a:defRPr sz="2300" b="0" i="0">
                <a:solidFill>
                  <a:schemeClr val="bg2"/>
                </a:solidFill>
                <a:latin typeface="Georgia" panose="02040502050405020303" pitchFamily="18" charset="0"/>
              </a:defRPr>
            </a:lvl1pPr>
            <a:lvl2pPr marL="0" indent="0">
              <a:lnSpc>
                <a:spcPct val="90000"/>
              </a:lnSpc>
              <a:spcBef>
                <a:spcPts val="0"/>
              </a:spcBef>
              <a:buClr>
                <a:srgbClr val="FF6600"/>
              </a:buClr>
              <a:buFontTx/>
              <a:buNone/>
              <a:defRPr sz="1200" b="0" i="0">
                <a:solidFill>
                  <a:schemeClr val="bg2"/>
                </a:solidFill>
                <a:latin typeface="Georgia" panose="02040502050405020303" pitchFamily="18" charset="0"/>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0%</a:t>
            </a:r>
          </a:p>
        </p:txBody>
      </p:sp>
      <p:sp>
        <p:nvSpPr>
          <p:cNvPr id="31" name="Text Placeholder 11">
            <a:extLst>
              <a:ext uri="{FF2B5EF4-FFF2-40B4-BE49-F238E27FC236}">
                <a16:creationId xmlns:a16="http://schemas.microsoft.com/office/drawing/2014/main" id="{96D3C3A6-89BC-2449-B649-8ECBBC6970A3}"/>
              </a:ext>
            </a:extLst>
          </p:cNvPr>
          <p:cNvSpPr>
            <a:spLocks noGrp="1"/>
          </p:cNvSpPr>
          <p:nvPr>
            <p:ph type="body" sz="quarter" idx="45" hasCustomPrompt="1"/>
          </p:nvPr>
        </p:nvSpPr>
        <p:spPr>
          <a:xfrm>
            <a:off x="6866260" y="4046926"/>
            <a:ext cx="810090" cy="309549"/>
          </a:xfrm>
        </p:spPr>
        <p:txBody>
          <a:bodyPr anchor="t" anchorCtr="0"/>
          <a:lstStyle>
            <a:lvl1pPr>
              <a:lnSpc>
                <a:spcPct val="90000"/>
              </a:lnSpc>
              <a:spcAft>
                <a:spcPts val="0"/>
              </a:spcAft>
              <a:defRPr sz="2300" b="0" i="0">
                <a:solidFill>
                  <a:schemeClr val="bg2"/>
                </a:solidFill>
                <a:latin typeface="Georgia" panose="02040502050405020303" pitchFamily="18" charset="0"/>
              </a:defRPr>
            </a:lvl1pPr>
            <a:lvl2pPr marL="0" indent="0">
              <a:lnSpc>
                <a:spcPct val="90000"/>
              </a:lnSpc>
              <a:spcBef>
                <a:spcPts val="0"/>
              </a:spcBef>
              <a:buClr>
                <a:srgbClr val="FF6600"/>
              </a:buClr>
              <a:buFontTx/>
              <a:buNone/>
              <a:defRPr sz="1200" b="0" i="0">
                <a:solidFill>
                  <a:schemeClr val="bg2"/>
                </a:solidFill>
                <a:latin typeface="Georgia" panose="02040502050405020303" pitchFamily="18" charset="0"/>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0%</a:t>
            </a:r>
          </a:p>
        </p:txBody>
      </p:sp>
      <p:sp>
        <p:nvSpPr>
          <p:cNvPr id="32" name="Text Placeholder 11">
            <a:extLst>
              <a:ext uri="{FF2B5EF4-FFF2-40B4-BE49-F238E27FC236}">
                <a16:creationId xmlns:a16="http://schemas.microsoft.com/office/drawing/2014/main" id="{C9D6AD45-E6A0-5B48-A13C-E9083CFA848E}"/>
              </a:ext>
            </a:extLst>
          </p:cNvPr>
          <p:cNvSpPr>
            <a:spLocks noGrp="1"/>
          </p:cNvSpPr>
          <p:nvPr>
            <p:ph type="body" sz="quarter" idx="46" hasCustomPrompt="1"/>
          </p:nvPr>
        </p:nvSpPr>
        <p:spPr>
          <a:xfrm>
            <a:off x="8172626" y="4046926"/>
            <a:ext cx="612599" cy="309549"/>
          </a:xfrm>
        </p:spPr>
        <p:txBody>
          <a:bodyPr anchor="t" anchorCtr="0"/>
          <a:lstStyle>
            <a:lvl1pPr>
              <a:lnSpc>
                <a:spcPct val="90000"/>
              </a:lnSpc>
              <a:spcAft>
                <a:spcPts val="0"/>
              </a:spcAft>
              <a:defRPr sz="2300" b="0" i="0">
                <a:solidFill>
                  <a:schemeClr val="bg2"/>
                </a:solidFill>
                <a:latin typeface="Georgia" panose="02040502050405020303" pitchFamily="18" charset="0"/>
              </a:defRPr>
            </a:lvl1pPr>
            <a:lvl2pPr marL="0" indent="0">
              <a:lnSpc>
                <a:spcPct val="90000"/>
              </a:lnSpc>
              <a:spcBef>
                <a:spcPts val="0"/>
              </a:spcBef>
              <a:buClr>
                <a:srgbClr val="FF6600"/>
              </a:buClr>
              <a:buFontTx/>
              <a:buNone/>
              <a:defRPr sz="1200" b="0" i="0">
                <a:solidFill>
                  <a:schemeClr val="bg2"/>
                </a:solidFill>
                <a:latin typeface="Georgia" panose="02040502050405020303" pitchFamily="18" charset="0"/>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0%</a:t>
            </a:r>
          </a:p>
        </p:txBody>
      </p:sp>
      <p:sp>
        <p:nvSpPr>
          <p:cNvPr id="33" name="Text Placeholder 11">
            <a:extLst>
              <a:ext uri="{FF2B5EF4-FFF2-40B4-BE49-F238E27FC236}">
                <a16:creationId xmlns:a16="http://schemas.microsoft.com/office/drawing/2014/main" id="{DA18C3E0-6BF6-7740-8E44-AC0D3513054B}"/>
              </a:ext>
            </a:extLst>
          </p:cNvPr>
          <p:cNvSpPr>
            <a:spLocks noGrp="1"/>
          </p:cNvSpPr>
          <p:nvPr>
            <p:ph type="body" sz="quarter" idx="47" hasCustomPrompt="1"/>
          </p:nvPr>
        </p:nvSpPr>
        <p:spPr>
          <a:xfrm>
            <a:off x="8172626" y="3097662"/>
            <a:ext cx="612599" cy="309549"/>
          </a:xfrm>
        </p:spPr>
        <p:txBody>
          <a:bodyPr anchor="t" anchorCtr="0"/>
          <a:lstStyle>
            <a:lvl1pPr>
              <a:lnSpc>
                <a:spcPct val="90000"/>
              </a:lnSpc>
              <a:spcAft>
                <a:spcPts val="0"/>
              </a:spcAft>
              <a:defRPr sz="2300" b="0" i="0">
                <a:solidFill>
                  <a:schemeClr val="bg2"/>
                </a:solidFill>
                <a:latin typeface="Georgia" panose="02040502050405020303" pitchFamily="18" charset="0"/>
              </a:defRPr>
            </a:lvl1pPr>
            <a:lvl2pPr marL="0" indent="0">
              <a:lnSpc>
                <a:spcPct val="90000"/>
              </a:lnSpc>
              <a:spcBef>
                <a:spcPts val="0"/>
              </a:spcBef>
              <a:buClr>
                <a:srgbClr val="FF6600"/>
              </a:buClr>
              <a:buFontTx/>
              <a:buNone/>
              <a:defRPr sz="1200" b="0" i="0">
                <a:solidFill>
                  <a:schemeClr val="bg2"/>
                </a:solidFill>
                <a:latin typeface="Georgia" panose="02040502050405020303" pitchFamily="18" charset="0"/>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0%</a:t>
            </a:r>
          </a:p>
        </p:txBody>
      </p:sp>
      <p:sp>
        <p:nvSpPr>
          <p:cNvPr id="34" name="Text Placeholder 11">
            <a:extLst>
              <a:ext uri="{FF2B5EF4-FFF2-40B4-BE49-F238E27FC236}">
                <a16:creationId xmlns:a16="http://schemas.microsoft.com/office/drawing/2014/main" id="{954A3FCA-8783-864D-AF1D-97ADCA7986A0}"/>
              </a:ext>
            </a:extLst>
          </p:cNvPr>
          <p:cNvSpPr>
            <a:spLocks noGrp="1"/>
          </p:cNvSpPr>
          <p:nvPr>
            <p:ph type="body" sz="quarter" idx="48" hasCustomPrompt="1"/>
          </p:nvPr>
        </p:nvSpPr>
        <p:spPr>
          <a:xfrm>
            <a:off x="6866260" y="3097662"/>
            <a:ext cx="612599" cy="309549"/>
          </a:xfrm>
        </p:spPr>
        <p:txBody>
          <a:bodyPr anchor="t" anchorCtr="0"/>
          <a:lstStyle>
            <a:lvl1pPr>
              <a:lnSpc>
                <a:spcPct val="90000"/>
              </a:lnSpc>
              <a:spcAft>
                <a:spcPts val="0"/>
              </a:spcAft>
              <a:defRPr sz="2300" b="0" i="0">
                <a:solidFill>
                  <a:schemeClr val="bg2"/>
                </a:solidFill>
                <a:latin typeface="Georgia" panose="02040502050405020303" pitchFamily="18" charset="0"/>
              </a:defRPr>
            </a:lvl1pPr>
            <a:lvl2pPr marL="0" indent="0">
              <a:lnSpc>
                <a:spcPct val="90000"/>
              </a:lnSpc>
              <a:spcBef>
                <a:spcPts val="0"/>
              </a:spcBef>
              <a:buClr>
                <a:srgbClr val="FF6600"/>
              </a:buClr>
              <a:buFontTx/>
              <a:buNone/>
              <a:defRPr sz="1200" b="0" i="0">
                <a:solidFill>
                  <a:schemeClr val="bg2"/>
                </a:solidFill>
                <a:latin typeface="Georgia" panose="02040502050405020303" pitchFamily="18" charset="0"/>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0%</a:t>
            </a:r>
          </a:p>
        </p:txBody>
      </p:sp>
      <p:sp>
        <p:nvSpPr>
          <p:cNvPr id="22" name="Text Placeholder 6">
            <a:extLst>
              <a:ext uri="{FF2B5EF4-FFF2-40B4-BE49-F238E27FC236}">
                <a16:creationId xmlns:a16="http://schemas.microsoft.com/office/drawing/2014/main" id="{60ACCBCE-0232-F243-BD3C-5FEBB64452F7}"/>
              </a:ext>
            </a:extLst>
          </p:cNvPr>
          <p:cNvSpPr>
            <a:spLocks noGrp="1"/>
          </p:cNvSpPr>
          <p:nvPr>
            <p:ph type="body" sz="quarter" idx="55"/>
          </p:nvPr>
        </p:nvSpPr>
        <p:spPr>
          <a:xfrm>
            <a:off x="6861351" y="1068324"/>
            <a:ext cx="1782651" cy="300023"/>
          </a:xfrm>
        </p:spPr>
        <p:txBody>
          <a:bodyPr/>
          <a:lstStyle>
            <a:lvl1pPr>
              <a:lnSpc>
                <a:spcPct val="100000"/>
              </a:lnSpc>
              <a:defRPr sz="800" b="0" i="0" cap="all" spc="50" baseline="0">
                <a:solidFill>
                  <a:schemeClr val="bg2"/>
                </a:solidFill>
                <a:latin typeface="Lato" panose="020F0502020204030203" pitchFamily="34" charset="77"/>
              </a:defRPr>
            </a:lvl1pPr>
            <a:lvl2pPr>
              <a:lnSpc>
                <a:spcPct val="90000"/>
              </a:lnSpc>
              <a:defRPr sz="800" b="0" i="0">
                <a:solidFill>
                  <a:schemeClr val="bg2"/>
                </a:solidFill>
                <a:latin typeface="Lato" panose="020F0502020204030203" pitchFamily="34" charset="77"/>
              </a:defRPr>
            </a:lvl2pPr>
            <a:lvl3pPr marL="0" marR="0" indent="0" algn="l" defTabSz="685800" rtl="0" eaLnBrk="1" fontAlgn="auto" latinLnBrk="0" hangingPunct="1">
              <a:lnSpc>
                <a:spcPct val="100000"/>
              </a:lnSpc>
              <a:spcBef>
                <a:spcPts val="1200"/>
              </a:spcBef>
              <a:spcAft>
                <a:spcPts val="0"/>
              </a:spcAft>
              <a:buClrTx/>
              <a:buSzTx/>
              <a:buFontTx/>
              <a:buNone/>
              <a:tabLst/>
              <a:defRPr sz="800" b="0" i="0">
                <a:solidFill>
                  <a:schemeClr val="bg1"/>
                </a:solidFill>
              </a:defRPr>
            </a:lvl3pPr>
            <a:lvl4pPr>
              <a:spcBef>
                <a:spcPts val="0"/>
              </a:spcBef>
              <a:defRPr sz="800" b="0" i="0">
                <a:solidFill>
                  <a:schemeClr val="bg1"/>
                </a:solidFill>
              </a:defRPr>
            </a:lvl4pPr>
            <a:lvl5pPr>
              <a:defRPr sz="800" b="0" i="0"/>
            </a:lvl5pPr>
          </a:lstStyle>
          <a:p>
            <a:pPr lvl="0"/>
            <a:endParaRPr lang="en-US" noProof="0" dirty="0"/>
          </a:p>
        </p:txBody>
      </p:sp>
      <p:sp>
        <p:nvSpPr>
          <p:cNvPr id="23" name="Text Placeholder 6">
            <a:extLst>
              <a:ext uri="{FF2B5EF4-FFF2-40B4-BE49-F238E27FC236}">
                <a16:creationId xmlns:a16="http://schemas.microsoft.com/office/drawing/2014/main" id="{47F12982-2782-1D46-95E3-B7AD0189BAA3}"/>
              </a:ext>
            </a:extLst>
          </p:cNvPr>
          <p:cNvSpPr>
            <a:spLocks noGrp="1"/>
          </p:cNvSpPr>
          <p:nvPr>
            <p:ph type="body" sz="quarter" idx="56"/>
          </p:nvPr>
        </p:nvSpPr>
        <p:spPr>
          <a:xfrm>
            <a:off x="3748200" y="3178308"/>
            <a:ext cx="1081218" cy="200573"/>
          </a:xfrm>
        </p:spPr>
        <p:txBody>
          <a:bodyPr/>
          <a:lstStyle>
            <a:lvl1pPr>
              <a:lnSpc>
                <a:spcPct val="100000"/>
              </a:lnSpc>
              <a:defRPr sz="750" b="0" i="0" cap="none" spc="0" baseline="0">
                <a:solidFill>
                  <a:schemeClr val="bg2"/>
                </a:solidFill>
                <a:latin typeface="Lato" panose="020F0502020204030203" pitchFamily="34" charset="77"/>
              </a:defRPr>
            </a:lvl1pPr>
            <a:lvl2pPr>
              <a:lnSpc>
                <a:spcPct val="90000"/>
              </a:lnSpc>
              <a:defRPr sz="800" b="0" i="0">
                <a:solidFill>
                  <a:schemeClr val="bg2"/>
                </a:solidFill>
                <a:latin typeface="Lato" panose="020F0502020204030203" pitchFamily="34" charset="77"/>
              </a:defRPr>
            </a:lvl2pPr>
            <a:lvl3pPr marL="0" marR="0" indent="0" algn="l" defTabSz="685800" rtl="0" eaLnBrk="1" fontAlgn="auto" latinLnBrk="0" hangingPunct="1">
              <a:lnSpc>
                <a:spcPct val="100000"/>
              </a:lnSpc>
              <a:spcBef>
                <a:spcPts val="1200"/>
              </a:spcBef>
              <a:spcAft>
                <a:spcPts val="0"/>
              </a:spcAft>
              <a:buClrTx/>
              <a:buSzTx/>
              <a:buFontTx/>
              <a:buNone/>
              <a:tabLst/>
              <a:defRPr sz="800" b="0" i="0">
                <a:solidFill>
                  <a:schemeClr val="bg1"/>
                </a:solidFill>
              </a:defRPr>
            </a:lvl3pPr>
            <a:lvl4pPr>
              <a:spcBef>
                <a:spcPts val="0"/>
              </a:spcBef>
              <a:defRPr sz="800" b="0" i="0">
                <a:solidFill>
                  <a:schemeClr val="bg1"/>
                </a:solidFill>
              </a:defRPr>
            </a:lvl4pPr>
            <a:lvl5pPr>
              <a:defRPr sz="800" b="0" i="0"/>
            </a:lvl5pPr>
          </a:lstStyle>
          <a:p>
            <a:pPr lvl="0"/>
            <a:endParaRPr lang="en-US" noProof="0" dirty="0"/>
          </a:p>
        </p:txBody>
      </p:sp>
      <p:sp>
        <p:nvSpPr>
          <p:cNvPr id="27" name="Text Placeholder 6">
            <a:extLst>
              <a:ext uri="{FF2B5EF4-FFF2-40B4-BE49-F238E27FC236}">
                <a16:creationId xmlns:a16="http://schemas.microsoft.com/office/drawing/2014/main" id="{6CF4169A-691B-7C4F-A37A-9CE877629A08}"/>
              </a:ext>
            </a:extLst>
          </p:cNvPr>
          <p:cNvSpPr>
            <a:spLocks noGrp="1"/>
          </p:cNvSpPr>
          <p:nvPr>
            <p:ph type="body" sz="quarter" idx="57"/>
          </p:nvPr>
        </p:nvSpPr>
        <p:spPr>
          <a:xfrm>
            <a:off x="3748199" y="4250200"/>
            <a:ext cx="1334976" cy="468298"/>
          </a:xfrm>
        </p:spPr>
        <p:txBody>
          <a:bodyPr/>
          <a:lstStyle>
            <a:lvl1pPr>
              <a:lnSpc>
                <a:spcPct val="100000"/>
              </a:lnSpc>
              <a:defRPr sz="750" b="0" i="0" cap="none" spc="0" baseline="0">
                <a:solidFill>
                  <a:schemeClr val="bg2"/>
                </a:solidFill>
                <a:latin typeface="Lato" panose="020F0502020204030203" pitchFamily="34" charset="77"/>
              </a:defRPr>
            </a:lvl1pPr>
            <a:lvl2pPr>
              <a:lnSpc>
                <a:spcPct val="90000"/>
              </a:lnSpc>
              <a:defRPr sz="800" b="0" i="0">
                <a:solidFill>
                  <a:schemeClr val="bg2"/>
                </a:solidFill>
                <a:latin typeface="Lato" panose="020F0502020204030203" pitchFamily="34" charset="77"/>
              </a:defRPr>
            </a:lvl2pPr>
            <a:lvl3pPr marL="0" marR="0" indent="0" algn="l" defTabSz="685800" rtl="0" eaLnBrk="1" fontAlgn="auto" latinLnBrk="0" hangingPunct="1">
              <a:lnSpc>
                <a:spcPct val="100000"/>
              </a:lnSpc>
              <a:spcBef>
                <a:spcPts val="1200"/>
              </a:spcBef>
              <a:spcAft>
                <a:spcPts val="0"/>
              </a:spcAft>
              <a:buClrTx/>
              <a:buSzTx/>
              <a:buFontTx/>
              <a:buNone/>
              <a:tabLst/>
              <a:defRPr sz="800" b="0" i="0">
                <a:solidFill>
                  <a:schemeClr val="bg1"/>
                </a:solidFill>
              </a:defRPr>
            </a:lvl3pPr>
            <a:lvl4pPr>
              <a:spcBef>
                <a:spcPts val="0"/>
              </a:spcBef>
              <a:defRPr sz="800" b="0" i="0">
                <a:solidFill>
                  <a:schemeClr val="bg1"/>
                </a:solidFill>
              </a:defRPr>
            </a:lvl4pPr>
            <a:lvl5pPr>
              <a:defRPr sz="800" b="0" i="0"/>
            </a:lvl5pPr>
          </a:lstStyle>
          <a:p>
            <a:pPr lvl="0"/>
            <a:endParaRPr lang="en-US" noProof="0" dirty="0"/>
          </a:p>
        </p:txBody>
      </p:sp>
      <p:sp>
        <p:nvSpPr>
          <p:cNvPr id="36" name="Text Placeholder 6">
            <a:extLst>
              <a:ext uri="{FF2B5EF4-FFF2-40B4-BE49-F238E27FC236}">
                <a16:creationId xmlns:a16="http://schemas.microsoft.com/office/drawing/2014/main" id="{6D3F5289-9F7C-824E-8B66-EDF5999F8A99}"/>
              </a:ext>
            </a:extLst>
          </p:cNvPr>
          <p:cNvSpPr>
            <a:spLocks noGrp="1"/>
          </p:cNvSpPr>
          <p:nvPr>
            <p:ph type="body" sz="quarter" idx="58"/>
          </p:nvPr>
        </p:nvSpPr>
        <p:spPr>
          <a:xfrm>
            <a:off x="5361336" y="4486175"/>
            <a:ext cx="900344" cy="200573"/>
          </a:xfrm>
        </p:spPr>
        <p:txBody>
          <a:bodyPr/>
          <a:lstStyle>
            <a:lvl1pPr>
              <a:lnSpc>
                <a:spcPct val="100000"/>
              </a:lnSpc>
              <a:defRPr sz="750" b="0" i="0" cap="none" spc="0" baseline="0">
                <a:solidFill>
                  <a:schemeClr val="bg2"/>
                </a:solidFill>
                <a:latin typeface="Lato" panose="020F0502020204030203" pitchFamily="34" charset="77"/>
              </a:defRPr>
            </a:lvl1pPr>
            <a:lvl2pPr>
              <a:lnSpc>
                <a:spcPct val="90000"/>
              </a:lnSpc>
              <a:defRPr sz="800" b="0" i="0">
                <a:solidFill>
                  <a:schemeClr val="bg2"/>
                </a:solidFill>
                <a:latin typeface="Lato" panose="020F0502020204030203" pitchFamily="34" charset="77"/>
              </a:defRPr>
            </a:lvl2pPr>
            <a:lvl3pPr marL="0" marR="0" indent="0" algn="l" defTabSz="685800" rtl="0" eaLnBrk="1" fontAlgn="auto" latinLnBrk="0" hangingPunct="1">
              <a:lnSpc>
                <a:spcPct val="100000"/>
              </a:lnSpc>
              <a:spcBef>
                <a:spcPts val="1200"/>
              </a:spcBef>
              <a:spcAft>
                <a:spcPts val="0"/>
              </a:spcAft>
              <a:buClrTx/>
              <a:buSzTx/>
              <a:buFontTx/>
              <a:buNone/>
              <a:tabLst/>
              <a:defRPr sz="800" b="0" i="0">
                <a:solidFill>
                  <a:schemeClr val="bg1"/>
                </a:solidFill>
              </a:defRPr>
            </a:lvl3pPr>
            <a:lvl4pPr>
              <a:spcBef>
                <a:spcPts val="0"/>
              </a:spcBef>
              <a:defRPr sz="800" b="0" i="0">
                <a:solidFill>
                  <a:schemeClr val="bg1"/>
                </a:solidFill>
              </a:defRPr>
            </a:lvl4pPr>
            <a:lvl5pPr>
              <a:defRPr sz="800" b="0" i="0"/>
            </a:lvl5pPr>
          </a:lstStyle>
          <a:p>
            <a:pPr lvl="0"/>
            <a:endParaRPr lang="en-US" noProof="0" dirty="0"/>
          </a:p>
        </p:txBody>
      </p:sp>
      <p:sp>
        <p:nvSpPr>
          <p:cNvPr id="42" name="Text Placeholder 6">
            <a:extLst>
              <a:ext uri="{FF2B5EF4-FFF2-40B4-BE49-F238E27FC236}">
                <a16:creationId xmlns:a16="http://schemas.microsoft.com/office/drawing/2014/main" id="{B1E85F14-C61A-AC42-A2DB-62885AD823AB}"/>
              </a:ext>
            </a:extLst>
          </p:cNvPr>
          <p:cNvSpPr>
            <a:spLocks noGrp="1"/>
          </p:cNvSpPr>
          <p:nvPr>
            <p:ph type="body" sz="quarter" idx="59"/>
          </p:nvPr>
        </p:nvSpPr>
        <p:spPr>
          <a:xfrm>
            <a:off x="6861352" y="4363562"/>
            <a:ext cx="814998" cy="200573"/>
          </a:xfrm>
        </p:spPr>
        <p:txBody>
          <a:bodyPr/>
          <a:lstStyle>
            <a:lvl1pPr>
              <a:lnSpc>
                <a:spcPct val="100000"/>
              </a:lnSpc>
              <a:defRPr sz="750" b="0" i="0" cap="none" spc="0" baseline="0">
                <a:solidFill>
                  <a:schemeClr val="bg2"/>
                </a:solidFill>
                <a:latin typeface="Lato" panose="020F0502020204030203" pitchFamily="34" charset="77"/>
              </a:defRPr>
            </a:lvl1pPr>
            <a:lvl2pPr>
              <a:lnSpc>
                <a:spcPct val="90000"/>
              </a:lnSpc>
              <a:defRPr sz="800" b="0" i="0">
                <a:solidFill>
                  <a:schemeClr val="bg2"/>
                </a:solidFill>
                <a:latin typeface="Lato" panose="020F0502020204030203" pitchFamily="34" charset="77"/>
              </a:defRPr>
            </a:lvl2pPr>
            <a:lvl3pPr marL="0" marR="0" indent="0" algn="l" defTabSz="685800" rtl="0" eaLnBrk="1" fontAlgn="auto" latinLnBrk="0" hangingPunct="1">
              <a:lnSpc>
                <a:spcPct val="100000"/>
              </a:lnSpc>
              <a:spcBef>
                <a:spcPts val="1200"/>
              </a:spcBef>
              <a:spcAft>
                <a:spcPts val="0"/>
              </a:spcAft>
              <a:buClrTx/>
              <a:buSzTx/>
              <a:buFontTx/>
              <a:buNone/>
              <a:tabLst/>
              <a:defRPr sz="800" b="0" i="0">
                <a:solidFill>
                  <a:schemeClr val="bg1"/>
                </a:solidFill>
              </a:defRPr>
            </a:lvl3pPr>
            <a:lvl4pPr>
              <a:spcBef>
                <a:spcPts val="0"/>
              </a:spcBef>
              <a:defRPr sz="800" b="0" i="0">
                <a:solidFill>
                  <a:schemeClr val="bg1"/>
                </a:solidFill>
              </a:defRPr>
            </a:lvl4pPr>
            <a:lvl5pPr>
              <a:defRPr sz="800" b="0" i="0"/>
            </a:lvl5pPr>
          </a:lstStyle>
          <a:p>
            <a:pPr lvl="0"/>
            <a:endParaRPr lang="en-US" noProof="0" dirty="0"/>
          </a:p>
        </p:txBody>
      </p:sp>
      <p:sp>
        <p:nvSpPr>
          <p:cNvPr id="43" name="Text Placeholder 6">
            <a:extLst>
              <a:ext uri="{FF2B5EF4-FFF2-40B4-BE49-F238E27FC236}">
                <a16:creationId xmlns:a16="http://schemas.microsoft.com/office/drawing/2014/main" id="{3DD4EBB0-3921-8145-BFE0-FD202D4CCE88}"/>
              </a:ext>
            </a:extLst>
          </p:cNvPr>
          <p:cNvSpPr>
            <a:spLocks noGrp="1"/>
          </p:cNvSpPr>
          <p:nvPr>
            <p:ph type="body" sz="quarter" idx="60"/>
          </p:nvPr>
        </p:nvSpPr>
        <p:spPr>
          <a:xfrm>
            <a:off x="8172627" y="4363562"/>
            <a:ext cx="612598" cy="200573"/>
          </a:xfrm>
        </p:spPr>
        <p:txBody>
          <a:bodyPr/>
          <a:lstStyle>
            <a:lvl1pPr>
              <a:lnSpc>
                <a:spcPct val="100000"/>
              </a:lnSpc>
              <a:defRPr sz="750" b="0" i="0" cap="none" spc="0" baseline="0">
                <a:solidFill>
                  <a:schemeClr val="bg2"/>
                </a:solidFill>
                <a:latin typeface="Lato" panose="020F0502020204030203" pitchFamily="34" charset="77"/>
              </a:defRPr>
            </a:lvl1pPr>
            <a:lvl2pPr>
              <a:lnSpc>
                <a:spcPct val="90000"/>
              </a:lnSpc>
              <a:defRPr sz="800" b="0" i="0">
                <a:solidFill>
                  <a:schemeClr val="bg2"/>
                </a:solidFill>
                <a:latin typeface="Lato" panose="020F0502020204030203" pitchFamily="34" charset="77"/>
              </a:defRPr>
            </a:lvl2pPr>
            <a:lvl3pPr marL="0" marR="0" indent="0" algn="l" defTabSz="685800" rtl="0" eaLnBrk="1" fontAlgn="auto" latinLnBrk="0" hangingPunct="1">
              <a:lnSpc>
                <a:spcPct val="100000"/>
              </a:lnSpc>
              <a:spcBef>
                <a:spcPts val="1200"/>
              </a:spcBef>
              <a:spcAft>
                <a:spcPts val="0"/>
              </a:spcAft>
              <a:buClrTx/>
              <a:buSzTx/>
              <a:buFontTx/>
              <a:buNone/>
              <a:tabLst/>
              <a:defRPr sz="800" b="0" i="0">
                <a:solidFill>
                  <a:schemeClr val="bg1"/>
                </a:solidFill>
              </a:defRPr>
            </a:lvl3pPr>
            <a:lvl4pPr>
              <a:spcBef>
                <a:spcPts val="0"/>
              </a:spcBef>
              <a:defRPr sz="800" b="0" i="0">
                <a:solidFill>
                  <a:schemeClr val="bg1"/>
                </a:solidFill>
              </a:defRPr>
            </a:lvl4pPr>
            <a:lvl5pPr>
              <a:defRPr sz="800" b="0" i="0"/>
            </a:lvl5pPr>
          </a:lstStyle>
          <a:p>
            <a:pPr lvl="0"/>
            <a:endParaRPr lang="en-US" noProof="0" dirty="0"/>
          </a:p>
        </p:txBody>
      </p:sp>
      <p:sp>
        <p:nvSpPr>
          <p:cNvPr id="44" name="Text Placeholder 6">
            <a:extLst>
              <a:ext uri="{FF2B5EF4-FFF2-40B4-BE49-F238E27FC236}">
                <a16:creationId xmlns:a16="http://schemas.microsoft.com/office/drawing/2014/main" id="{6501E8BF-5F0A-7244-82B4-D969F2CA6C17}"/>
              </a:ext>
            </a:extLst>
          </p:cNvPr>
          <p:cNvSpPr>
            <a:spLocks noGrp="1"/>
          </p:cNvSpPr>
          <p:nvPr>
            <p:ph type="body" sz="quarter" idx="61"/>
          </p:nvPr>
        </p:nvSpPr>
        <p:spPr>
          <a:xfrm>
            <a:off x="6861352" y="3414298"/>
            <a:ext cx="612599" cy="246509"/>
          </a:xfrm>
        </p:spPr>
        <p:txBody>
          <a:bodyPr/>
          <a:lstStyle>
            <a:lvl1pPr>
              <a:lnSpc>
                <a:spcPct val="100000"/>
              </a:lnSpc>
              <a:defRPr sz="750" b="0" i="0" cap="none" spc="0" baseline="0">
                <a:solidFill>
                  <a:schemeClr val="bg2"/>
                </a:solidFill>
                <a:latin typeface="Lato" panose="020F0502020204030203" pitchFamily="34" charset="77"/>
              </a:defRPr>
            </a:lvl1pPr>
            <a:lvl2pPr>
              <a:lnSpc>
                <a:spcPct val="90000"/>
              </a:lnSpc>
              <a:defRPr sz="800" b="0" i="0">
                <a:solidFill>
                  <a:schemeClr val="bg2"/>
                </a:solidFill>
                <a:latin typeface="Lato" panose="020F0502020204030203" pitchFamily="34" charset="77"/>
              </a:defRPr>
            </a:lvl2pPr>
            <a:lvl3pPr marL="0" marR="0" indent="0" algn="l" defTabSz="685800" rtl="0" eaLnBrk="1" fontAlgn="auto" latinLnBrk="0" hangingPunct="1">
              <a:lnSpc>
                <a:spcPct val="100000"/>
              </a:lnSpc>
              <a:spcBef>
                <a:spcPts val="1200"/>
              </a:spcBef>
              <a:spcAft>
                <a:spcPts val="0"/>
              </a:spcAft>
              <a:buClrTx/>
              <a:buSzTx/>
              <a:buFontTx/>
              <a:buNone/>
              <a:tabLst/>
              <a:defRPr sz="800" b="0" i="0">
                <a:solidFill>
                  <a:schemeClr val="bg1"/>
                </a:solidFill>
              </a:defRPr>
            </a:lvl3pPr>
            <a:lvl4pPr>
              <a:spcBef>
                <a:spcPts val="0"/>
              </a:spcBef>
              <a:defRPr sz="800" b="0" i="0">
                <a:solidFill>
                  <a:schemeClr val="bg1"/>
                </a:solidFill>
              </a:defRPr>
            </a:lvl4pPr>
            <a:lvl5pPr>
              <a:defRPr sz="800" b="0" i="0"/>
            </a:lvl5pPr>
          </a:lstStyle>
          <a:p>
            <a:pPr lvl="0"/>
            <a:endParaRPr lang="en-US" noProof="0" dirty="0"/>
          </a:p>
        </p:txBody>
      </p:sp>
      <p:sp>
        <p:nvSpPr>
          <p:cNvPr id="45" name="Text Placeholder 6">
            <a:extLst>
              <a:ext uri="{FF2B5EF4-FFF2-40B4-BE49-F238E27FC236}">
                <a16:creationId xmlns:a16="http://schemas.microsoft.com/office/drawing/2014/main" id="{41A6C224-65F5-494E-965D-CC67E796E3DB}"/>
              </a:ext>
            </a:extLst>
          </p:cNvPr>
          <p:cNvSpPr>
            <a:spLocks noGrp="1"/>
          </p:cNvSpPr>
          <p:nvPr>
            <p:ph type="body" sz="quarter" idx="62"/>
          </p:nvPr>
        </p:nvSpPr>
        <p:spPr>
          <a:xfrm>
            <a:off x="8172627" y="3414298"/>
            <a:ext cx="725484" cy="200573"/>
          </a:xfrm>
        </p:spPr>
        <p:txBody>
          <a:bodyPr/>
          <a:lstStyle>
            <a:lvl1pPr>
              <a:lnSpc>
                <a:spcPct val="100000"/>
              </a:lnSpc>
              <a:defRPr sz="750" b="0" i="0" cap="none" spc="0" baseline="0">
                <a:solidFill>
                  <a:schemeClr val="bg2"/>
                </a:solidFill>
                <a:latin typeface="Lato" panose="020F0502020204030203" pitchFamily="34" charset="77"/>
              </a:defRPr>
            </a:lvl1pPr>
            <a:lvl2pPr>
              <a:lnSpc>
                <a:spcPct val="90000"/>
              </a:lnSpc>
              <a:defRPr sz="800" b="0" i="0">
                <a:solidFill>
                  <a:schemeClr val="bg2"/>
                </a:solidFill>
                <a:latin typeface="Lato" panose="020F0502020204030203" pitchFamily="34" charset="77"/>
              </a:defRPr>
            </a:lvl2pPr>
            <a:lvl3pPr marL="0" marR="0" indent="0" algn="l" defTabSz="685800" rtl="0" eaLnBrk="1" fontAlgn="auto" latinLnBrk="0" hangingPunct="1">
              <a:lnSpc>
                <a:spcPct val="100000"/>
              </a:lnSpc>
              <a:spcBef>
                <a:spcPts val="1200"/>
              </a:spcBef>
              <a:spcAft>
                <a:spcPts val="0"/>
              </a:spcAft>
              <a:buClrTx/>
              <a:buSzTx/>
              <a:buFontTx/>
              <a:buNone/>
              <a:tabLst/>
              <a:defRPr sz="800" b="0" i="0">
                <a:solidFill>
                  <a:schemeClr val="bg1"/>
                </a:solidFill>
              </a:defRPr>
            </a:lvl3pPr>
            <a:lvl4pPr>
              <a:spcBef>
                <a:spcPts val="0"/>
              </a:spcBef>
              <a:defRPr sz="800" b="0" i="0">
                <a:solidFill>
                  <a:schemeClr val="bg1"/>
                </a:solidFill>
              </a:defRPr>
            </a:lvl4pPr>
            <a:lvl5pPr>
              <a:defRPr sz="800" b="0" i="0"/>
            </a:lvl5pPr>
          </a:lstStyle>
          <a:p>
            <a:pPr lvl="0"/>
            <a:endParaRPr lang="en-US" noProof="0" dirty="0"/>
          </a:p>
        </p:txBody>
      </p:sp>
    </p:spTree>
    <p:extLst>
      <p:ext uri="{BB962C8B-B14F-4D97-AF65-F5344CB8AC3E}">
        <p14:creationId xmlns:p14="http://schemas.microsoft.com/office/powerpoint/2010/main" val="30480115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pos="520">
          <p15:clr>
            <a:srgbClr val="FBAE40"/>
          </p15:clr>
        </p15:guide>
        <p15:guide id="3" orient="horz" pos="68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ayout 3">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E8C2E5B-9540-1D47-A88D-0138660A87F1}"/>
              </a:ext>
            </a:extLst>
          </p:cNvPr>
          <p:cNvPicPr>
            <a:picLocks noChangeAspect="1"/>
          </p:cNvPicPr>
          <p:nvPr userDrawn="1"/>
        </p:nvPicPr>
        <p:blipFill>
          <a:blip r:embed="rId2"/>
          <a:stretch>
            <a:fillRect/>
          </a:stretch>
        </p:blipFill>
        <p:spPr>
          <a:xfrm>
            <a:off x="0" y="0"/>
            <a:ext cx="9144000" cy="5143500"/>
          </a:xfrm>
          <a:prstGeom prst="rect">
            <a:avLst/>
          </a:prstGeom>
        </p:spPr>
      </p:pic>
      <p:sp>
        <p:nvSpPr>
          <p:cNvPr id="6" name="Text Placeholder 11">
            <a:extLst>
              <a:ext uri="{FF2B5EF4-FFF2-40B4-BE49-F238E27FC236}">
                <a16:creationId xmlns:a16="http://schemas.microsoft.com/office/drawing/2014/main" id="{8B417D2F-4CC5-154C-AAC2-FA8C79AEA941}"/>
              </a:ext>
            </a:extLst>
          </p:cNvPr>
          <p:cNvSpPr>
            <a:spLocks noGrp="1"/>
          </p:cNvSpPr>
          <p:nvPr>
            <p:ph type="body" sz="quarter" idx="23"/>
          </p:nvPr>
        </p:nvSpPr>
        <p:spPr>
          <a:xfrm>
            <a:off x="824400" y="1069200"/>
            <a:ext cx="2476800" cy="3339933"/>
          </a:xfrm>
        </p:spPr>
        <p:txBody>
          <a:bodyPr anchor="t" anchorCtr="0"/>
          <a:lstStyle>
            <a:lvl1pPr marL="0" indent="0">
              <a:lnSpc>
                <a:spcPct val="85000"/>
              </a:lnSpc>
              <a:spcBef>
                <a:spcPts val="0"/>
              </a:spcBef>
              <a:spcAft>
                <a:spcPts val="1800"/>
              </a:spcAft>
              <a:buClr>
                <a:schemeClr val="bg2"/>
              </a:buClr>
              <a:buFont typeface="Arial" panose="020B0604020202020204" pitchFamily="34" charset="0"/>
              <a:buNone/>
              <a:defRPr sz="3000" b="0" i="0">
                <a:solidFill>
                  <a:schemeClr val="bg2"/>
                </a:solidFill>
                <a:latin typeface="Georgia" panose="02040502050405020303" pitchFamily="18" charset="0"/>
              </a:defRPr>
            </a:lvl1pPr>
            <a:lvl2pPr marL="0" indent="0">
              <a:lnSpc>
                <a:spcPct val="100000"/>
              </a:lnSpc>
              <a:spcBef>
                <a:spcPts val="0"/>
              </a:spcBef>
              <a:spcAft>
                <a:spcPts val="1100"/>
              </a:spcAft>
              <a:buClr>
                <a:schemeClr val="bg2"/>
              </a:buClr>
              <a:buFont typeface="Arial" panose="020B0604020202020204" pitchFamily="34" charset="0"/>
              <a:buNone/>
              <a:defRPr sz="1000" b="0" i="0">
                <a:solidFill>
                  <a:schemeClr val="bg2"/>
                </a:solidFill>
                <a:latin typeface="Lato" panose="020F0502020204030203" pitchFamily="34" charset="77"/>
              </a:defRPr>
            </a:lvl2pPr>
            <a:lvl3pPr marL="0" indent="0">
              <a:lnSpc>
                <a:spcPct val="100000"/>
              </a:lnSpc>
              <a:spcBef>
                <a:spcPts val="0"/>
              </a:spcBef>
              <a:buClr>
                <a:schemeClr val="bg2"/>
              </a:buClr>
              <a:buFont typeface="Arial" panose="020B0604020202020204" pitchFamily="34" charset="0"/>
              <a:buNone/>
              <a:defRPr sz="1000" b="0" i="0">
                <a:solidFill>
                  <a:schemeClr val="bg2"/>
                </a:solidFill>
                <a:latin typeface="Lato" panose="020F0502020204030203" pitchFamily="34" charset="77"/>
              </a:defRPr>
            </a:lvl3pPr>
            <a:lvl4pPr marL="0" indent="0">
              <a:lnSpc>
                <a:spcPct val="100000"/>
              </a:lnSpc>
              <a:spcBef>
                <a:spcPts val="0"/>
              </a:spcBef>
              <a:buClr>
                <a:schemeClr val="bg2"/>
              </a:buClr>
              <a:buFont typeface="Arial" panose="020B0604020202020204" pitchFamily="34" charset="0"/>
              <a:buNone/>
              <a:defRPr sz="1000" b="0" i="0">
                <a:solidFill>
                  <a:schemeClr val="bg2"/>
                </a:solidFill>
                <a:latin typeface="Lato" panose="020F0502020204030203" pitchFamily="34" charset="77"/>
              </a:defRPr>
            </a:lvl4pPr>
            <a:lvl5pPr marL="0" indent="0">
              <a:lnSpc>
                <a:spcPct val="100000"/>
              </a:lnSpc>
              <a:spcBef>
                <a:spcPts val="0"/>
              </a:spcBef>
              <a:buClr>
                <a:schemeClr val="bg2"/>
              </a:buClr>
              <a:buFont typeface="Arial" panose="020B0604020202020204" pitchFamily="34" charset="0"/>
              <a:buNone/>
              <a:defRPr sz="1000" b="0" i="0">
                <a:solidFill>
                  <a:schemeClr val="bg2"/>
                </a:solidFill>
                <a:latin typeface="Lato" panose="020F0502020204030203" pitchFamily="34" charset="77"/>
              </a:defRPr>
            </a:lvl5pPr>
          </a:lstStyle>
          <a:p>
            <a:pPr lvl="0"/>
            <a:r>
              <a:rPr lang="en-US" noProof="0" dirty="0"/>
              <a:t>Click to edit Master text</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9" name="Text Placeholder 11">
            <a:extLst>
              <a:ext uri="{FF2B5EF4-FFF2-40B4-BE49-F238E27FC236}">
                <a16:creationId xmlns:a16="http://schemas.microsoft.com/office/drawing/2014/main" id="{0AB798C3-9872-6B4F-BC7C-73C3CA40525D}"/>
              </a:ext>
            </a:extLst>
          </p:cNvPr>
          <p:cNvSpPr>
            <a:spLocks noGrp="1"/>
          </p:cNvSpPr>
          <p:nvPr>
            <p:ph type="body" sz="quarter" idx="25" hasCustomPrompt="1"/>
          </p:nvPr>
        </p:nvSpPr>
        <p:spPr>
          <a:xfrm>
            <a:off x="5248153" y="931335"/>
            <a:ext cx="1403472" cy="1086907"/>
          </a:xfrm>
        </p:spPr>
        <p:txBody>
          <a:bodyPr anchor="t" anchorCtr="0"/>
          <a:lstStyle>
            <a:lvl1pPr>
              <a:lnSpc>
                <a:spcPct val="90000"/>
              </a:lnSpc>
              <a:spcAft>
                <a:spcPts val="0"/>
              </a:spcAft>
              <a:defRPr sz="8700" b="0" i="0" spc="-300" baseline="0">
                <a:solidFill>
                  <a:srgbClr val="7ACB00"/>
                </a:solidFill>
                <a:latin typeface="Georgia" panose="02040502050405020303" pitchFamily="18" charset="0"/>
              </a:defRPr>
            </a:lvl1pPr>
            <a:lvl2pPr marL="0" indent="0">
              <a:lnSpc>
                <a:spcPct val="90000"/>
              </a:lnSpc>
              <a:spcBef>
                <a:spcPts val="0"/>
              </a:spcBef>
              <a:buClr>
                <a:srgbClr val="FF6600"/>
              </a:buClr>
              <a:buFontTx/>
              <a:buNone/>
              <a:defRPr sz="1200" b="0" i="0">
                <a:solidFill>
                  <a:schemeClr val="bg2"/>
                </a:solidFill>
                <a:latin typeface="Georgia" panose="02040502050405020303" pitchFamily="18" charset="0"/>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00</a:t>
            </a:r>
          </a:p>
        </p:txBody>
      </p:sp>
      <p:sp>
        <p:nvSpPr>
          <p:cNvPr id="19" name="Slide Number Placeholder 5">
            <a:extLst>
              <a:ext uri="{FF2B5EF4-FFF2-40B4-BE49-F238E27FC236}">
                <a16:creationId xmlns:a16="http://schemas.microsoft.com/office/drawing/2014/main" id="{5B03E582-A352-1149-920E-7D303DBFF640}"/>
              </a:ext>
            </a:extLst>
          </p:cNvPr>
          <p:cNvSpPr>
            <a:spLocks noGrp="1"/>
          </p:cNvSpPr>
          <p:nvPr>
            <p:ph type="sldNum" sz="quarter" idx="4"/>
          </p:nvPr>
        </p:nvSpPr>
        <p:spPr>
          <a:xfrm rot="5400000">
            <a:off x="-73800" y="550050"/>
            <a:ext cx="356400" cy="208800"/>
          </a:xfrm>
          <a:prstGeom prst="rect">
            <a:avLst/>
          </a:prstGeom>
          <a:solidFill>
            <a:schemeClr val="tx1"/>
          </a:solidFill>
        </p:spPr>
        <p:txBody>
          <a:bodyPr vert="horz" lIns="72000" tIns="0" rIns="0" bIns="0" rtlCol="0" anchor="ctr"/>
          <a:lstStyle>
            <a:lvl1pPr algn="l">
              <a:defRPr sz="1000" b="0" i="0">
                <a:solidFill>
                  <a:schemeClr val="bg1"/>
                </a:solidFill>
                <a:latin typeface="Georgia" panose="02040502050405020303" pitchFamily="18" charset="0"/>
              </a:defRPr>
            </a:lvl1pPr>
          </a:lstStyle>
          <a:p>
            <a:pPr algn="l"/>
            <a:r>
              <a:rPr lang="en-GB" dirty="0"/>
              <a:t>P</a:t>
            </a:r>
            <a:fld id="{6773EB32-DEBA-654F-981A-5727AA1F9394}" type="slidenum">
              <a:rPr lang="en-GB" smtClean="0"/>
              <a:pPr algn="l"/>
              <a:t>‹#›</a:t>
            </a:fld>
            <a:endParaRPr lang="en-GB" dirty="0"/>
          </a:p>
        </p:txBody>
      </p:sp>
      <p:sp>
        <p:nvSpPr>
          <p:cNvPr id="17" name="Text Placeholder 6">
            <a:extLst>
              <a:ext uri="{FF2B5EF4-FFF2-40B4-BE49-F238E27FC236}">
                <a16:creationId xmlns:a16="http://schemas.microsoft.com/office/drawing/2014/main" id="{FD42519E-7249-164A-9CD7-0CDF2A4F94B6}"/>
              </a:ext>
            </a:extLst>
          </p:cNvPr>
          <p:cNvSpPr>
            <a:spLocks noGrp="1"/>
          </p:cNvSpPr>
          <p:nvPr>
            <p:ph type="body" sz="quarter" idx="41" hasCustomPrompt="1"/>
          </p:nvPr>
        </p:nvSpPr>
        <p:spPr>
          <a:xfrm>
            <a:off x="476626" y="471684"/>
            <a:ext cx="4768574" cy="183600"/>
          </a:xfrm>
        </p:spPr>
        <p:txBody>
          <a:bodyPr/>
          <a:lstStyle>
            <a:lvl1pPr>
              <a:lnSpc>
                <a:spcPct val="90000"/>
              </a:lnSpc>
              <a:defRPr sz="900" b="0" i="0" cap="all" spc="180" baseline="0">
                <a:solidFill>
                  <a:schemeClr val="bg2"/>
                </a:solidFill>
                <a:latin typeface="Lato" panose="020F0502020204030203" pitchFamily="34" charset="77"/>
              </a:defRPr>
            </a:lvl1pPr>
            <a:lvl2pPr>
              <a:lnSpc>
                <a:spcPct val="90000"/>
              </a:lnSpc>
              <a:defRPr sz="900" b="0" i="0">
                <a:solidFill>
                  <a:schemeClr val="bg2"/>
                </a:solidFill>
                <a:latin typeface="Lato" panose="020F0502020204030203" pitchFamily="34" charset="77"/>
              </a:defRPr>
            </a:lvl2pPr>
            <a:lvl3pPr marL="0" marR="0" indent="0" algn="l" defTabSz="685800" rtl="0" eaLnBrk="1" fontAlgn="auto" latinLnBrk="0" hangingPunct="1">
              <a:lnSpc>
                <a:spcPct val="100000"/>
              </a:lnSpc>
              <a:spcBef>
                <a:spcPts val="1200"/>
              </a:spcBef>
              <a:spcAft>
                <a:spcPts val="0"/>
              </a:spcAft>
              <a:buClrTx/>
              <a:buSzTx/>
              <a:buFontTx/>
              <a:buNone/>
              <a:tabLst/>
              <a:defRPr sz="1100">
                <a:solidFill>
                  <a:schemeClr val="bg1"/>
                </a:solidFill>
              </a:defRPr>
            </a:lvl3pPr>
            <a:lvl4pPr>
              <a:spcBef>
                <a:spcPts val="0"/>
              </a:spcBef>
              <a:defRPr sz="1100">
                <a:solidFill>
                  <a:schemeClr val="bg1"/>
                </a:solidFill>
              </a:defRPr>
            </a:lvl4pPr>
          </a:lstStyle>
          <a:p>
            <a:pPr lvl="0"/>
            <a:r>
              <a:rPr lang="en-US" noProof="0" dirty="0"/>
              <a:t>[Layout 3]</a:t>
            </a:r>
          </a:p>
        </p:txBody>
      </p:sp>
      <p:sp>
        <p:nvSpPr>
          <p:cNvPr id="10" name="Text Placeholder 11">
            <a:extLst>
              <a:ext uri="{FF2B5EF4-FFF2-40B4-BE49-F238E27FC236}">
                <a16:creationId xmlns:a16="http://schemas.microsoft.com/office/drawing/2014/main" id="{AE1B5C3D-B2D6-3B49-941D-85BFE1DC83C5}"/>
              </a:ext>
            </a:extLst>
          </p:cNvPr>
          <p:cNvSpPr>
            <a:spLocks noGrp="1"/>
          </p:cNvSpPr>
          <p:nvPr>
            <p:ph type="body" sz="quarter" idx="26"/>
          </p:nvPr>
        </p:nvSpPr>
        <p:spPr>
          <a:xfrm>
            <a:off x="5298660" y="2040467"/>
            <a:ext cx="984666" cy="458258"/>
          </a:xfrm>
        </p:spPr>
        <p:txBody>
          <a:bodyPr anchor="t" anchorCtr="0"/>
          <a:lstStyle>
            <a:lvl1pPr>
              <a:lnSpc>
                <a:spcPct val="114000"/>
              </a:lnSpc>
              <a:spcAft>
                <a:spcPts val="0"/>
              </a:spcAft>
              <a:defRPr sz="900" b="0" i="0">
                <a:solidFill>
                  <a:schemeClr val="bg1"/>
                </a:solidFill>
                <a:latin typeface="Georgia" panose="02040502050405020303" pitchFamily="18" charset="0"/>
              </a:defRPr>
            </a:lvl1pPr>
            <a:lvl2pPr marL="0" indent="0">
              <a:lnSpc>
                <a:spcPct val="90000"/>
              </a:lnSpc>
              <a:spcBef>
                <a:spcPts val="0"/>
              </a:spcBef>
              <a:buClr>
                <a:srgbClr val="FF6600"/>
              </a:buClr>
              <a:buFontTx/>
              <a:buNone/>
              <a:defRPr sz="1200" b="0" i="0">
                <a:solidFill>
                  <a:schemeClr val="bg2"/>
                </a:solidFill>
                <a:latin typeface="Georgia" panose="02040502050405020303" pitchFamily="18" charset="0"/>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Click to edit</a:t>
            </a:r>
          </a:p>
        </p:txBody>
      </p:sp>
      <p:sp>
        <p:nvSpPr>
          <p:cNvPr id="18" name="Text Placeholder 11">
            <a:extLst>
              <a:ext uri="{FF2B5EF4-FFF2-40B4-BE49-F238E27FC236}">
                <a16:creationId xmlns:a16="http://schemas.microsoft.com/office/drawing/2014/main" id="{D72BF13F-A8A5-C64E-ACF6-702F28D1D46B}"/>
              </a:ext>
            </a:extLst>
          </p:cNvPr>
          <p:cNvSpPr>
            <a:spLocks noGrp="1"/>
          </p:cNvSpPr>
          <p:nvPr>
            <p:ph type="body" sz="quarter" idx="42" hasCustomPrompt="1"/>
          </p:nvPr>
        </p:nvSpPr>
        <p:spPr>
          <a:xfrm>
            <a:off x="6958463" y="931335"/>
            <a:ext cx="1403472" cy="1086907"/>
          </a:xfrm>
        </p:spPr>
        <p:txBody>
          <a:bodyPr anchor="t" anchorCtr="0"/>
          <a:lstStyle>
            <a:lvl1pPr>
              <a:lnSpc>
                <a:spcPct val="90000"/>
              </a:lnSpc>
              <a:spcAft>
                <a:spcPts val="0"/>
              </a:spcAft>
              <a:defRPr sz="8700" b="0" i="0" spc="-300" baseline="0">
                <a:solidFill>
                  <a:schemeClr val="bg1"/>
                </a:solidFill>
                <a:latin typeface="Georgia" panose="02040502050405020303" pitchFamily="18" charset="0"/>
              </a:defRPr>
            </a:lvl1pPr>
            <a:lvl2pPr marL="0" indent="0">
              <a:lnSpc>
                <a:spcPct val="90000"/>
              </a:lnSpc>
              <a:spcBef>
                <a:spcPts val="0"/>
              </a:spcBef>
              <a:buClr>
                <a:srgbClr val="FF6600"/>
              </a:buClr>
              <a:buFontTx/>
              <a:buNone/>
              <a:defRPr sz="1200" b="0" i="0">
                <a:solidFill>
                  <a:schemeClr val="bg2"/>
                </a:solidFill>
                <a:latin typeface="Georgia" panose="02040502050405020303" pitchFamily="18" charset="0"/>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00</a:t>
            </a:r>
          </a:p>
        </p:txBody>
      </p:sp>
      <p:sp>
        <p:nvSpPr>
          <p:cNvPr id="20" name="Text Placeholder 11">
            <a:extLst>
              <a:ext uri="{FF2B5EF4-FFF2-40B4-BE49-F238E27FC236}">
                <a16:creationId xmlns:a16="http://schemas.microsoft.com/office/drawing/2014/main" id="{E4EA0AB5-ED85-7A49-BF56-A55B34102E34}"/>
              </a:ext>
            </a:extLst>
          </p:cNvPr>
          <p:cNvSpPr>
            <a:spLocks noGrp="1"/>
          </p:cNvSpPr>
          <p:nvPr>
            <p:ph type="body" sz="quarter" idx="43"/>
          </p:nvPr>
        </p:nvSpPr>
        <p:spPr>
          <a:xfrm>
            <a:off x="7008970" y="2040467"/>
            <a:ext cx="984666" cy="458258"/>
          </a:xfrm>
        </p:spPr>
        <p:txBody>
          <a:bodyPr anchor="t" anchorCtr="0"/>
          <a:lstStyle>
            <a:lvl1pPr>
              <a:lnSpc>
                <a:spcPct val="114000"/>
              </a:lnSpc>
              <a:spcAft>
                <a:spcPts val="0"/>
              </a:spcAft>
              <a:defRPr sz="900" b="0" i="0">
                <a:solidFill>
                  <a:schemeClr val="bg1"/>
                </a:solidFill>
                <a:latin typeface="Georgia" panose="02040502050405020303" pitchFamily="18" charset="0"/>
              </a:defRPr>
            </a:lvl1pPr>
            <a:lvl2pPr marL="0" indent="0">
              <a:lnSpc>
                <a:spcPct val="90000"/>
              </a:lnSpc>
              <a:spcBef>
                <a:spcPts val="0"/>
              </a:spcBef>
              <a:buClr>
                <a:srgbClr val="FF6600"/>
              </a:buClr>
              <a:buFontTx/>
              <a:buNone/>
              <a:defRPr sz="1200" b="0" i="0">
                <a:solidFill>
                  <a:schemeClr val="bg2"/>
                </a:solidFill>
                <a:latin typeface="Georgia" panose="02040502050405020303" pitchFamily="18" charset="0"/>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Click to edit</a:t>
            </a:r>
          </a:p>
        </p:txBody>
      </p:sp>
      <p:sp>
        <p:nvSpPr>
          <p:cNvPr id="21" name="Text Placeholder 11">
            <a:extLst>
              <a:ext uri="{FF2B5EF4-FFF2-40B4-BE49-F238E27FC236}">
                <a16:creationId xmlns:a16="http://schemas.microsoft.com/office/drawing/2014/main" id="{499E90D9-8306-3746-A211-69F6A6DF12CE}"/>
              </a:ext>
            </a:extLst>
          </p:cNvPr>
          <p:cNvSpPr>
            <a:spLocks noGrp="1"/>
          </p:cNvSpPr>
          <p:nvPr>
            <p:ph type="body" sz="quarter" idx="44" hasCustomPrompt="1"/>
          </p:nvPr>
        </p:nvSpPr>
        <p:spPr>
          <a:xfrm>
            <a:off x="5248153" y="2896661"/>
            <a:ext cx="1403472" cy="1086907"/>
          </a:xfrm>
        </p:spPr>
        <p:txBody>
          <a:bodyPr anchor="t" anchorCtr="0"/>
          <a:lstStyle>
            <a:lvl1pPr>
              <a:lnSpc>
                <a:spcPct val="90000"/>
              </a:lnSpc>
              <a:spcAft>
                <a:spcPts val="0"/>
              </a:spcAft>
              <a:defRPr sz="8700" b="0" i="0" spc="-300" baseline="0">
                <a:solidFill>
                  <a:schemeClr val="bg1"/>
                </a:solidFill>
                <a:latin typeface="Georgia" panose="02040502050405020303" pitchFamily="18" charset="0"/>
              </a:defRPr>
            </a:lvl1pPr>
            <a:lvl2pPr marL="0" indent="0">
              <a:lnSpc>
                <a:spcPct val="90000"/>
              </a:lnSpc>
              <a:spcBef>
                <a:spcPts val="0"/>
              </a:spcBef>
              <a:buClr>
                <a:srgbClr val="FF6600"/>
              </a:buClr>
              <a:buFontTx/>
              <a:buNone/>
              <a:defRPr sz="1200" b="0" i="0">
                <a:solidFill>
                  <a:schemeClr val="bg2"/>
                </a:solidFill>
                <a:latin typeface="Georgia" panose="02040502050405020303" pitchFamily="18" charset="0"/>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00</a:t>
            </a:r>
          </a:p>
        </p:txBody>
      </p:sp>
      <p:sp>
        <p:nvSpPr>
          <p:cNvPr id="22" name="Text Placeholder 11">
            <a:extLst>
              <a:ext uri="{FF2B5EF4-FFF2-40B4-BE49-F238E27FC236}">
                <a16:creationId xmlns:a16="http://schemas.microsoft.com/office/drawing/2014/main" id="{2AACD0EF-2FF3-2846-AA58-30A910D2A0DE}"/>
              </a:ext>
            </a:extLst>
          </p:cNvPr>
          <p:cNvSpPr>
            <a:spLocks noGrp="1"/>
          </p:cNvSpPr>
          <p:nvPr>
            <p:ph type="body" sz="quarter" idx="45"/>
          </p:nvPr>
        </p:nvSpPr>
        <p:spPr>
          <a:xfrm>
            <a:off x="5298660" y="4005793"/>
            <a:ext cx="984666" cy="458258"/>
          </a:xfrm>
        </p:spPr>
        <p:txBody>
          <a:bodyPr anchor="t" anchorCtr="0"/>
          <a:lstStyle>
            <a:lvl1pPr>
              <a:lnSpc>
                <a:spcPct val="114000"/>
              </a:lnSpc>
              <a:spcAft>
                <a:spcPts val="0"/>
              </a:spcAft>
              <a:defRPr sz="900" b="0" i="0">
                <a:solidFill>
                  <a:schemeClr val="bg1"/>
                </a:solidFill>
                <a:latin typeface="Georgia" panose="02040502050405020303" pitchFamily="18" charset="0"/>
              </a:defRPr>
            </a:lvl1pPr>
            <a:lvl2pPr marL="0" indent="0">
              <a:lnSpc>
                <a:spcPct val="90000"/>
              </a:lnSpc>
              <a:spcBef>
                <a:spcPts val="0"/>
              </a:spcBef>
              <a:buClr>
                <a:srgbClr val="FF6600"/>
              </a:buClr>
              <a:buFontTx/>
              <a:buNone/>
              <a:defRPr sz="1200" b="0" i="0">
                <a:solidFill>
                  <a:schemeClr val="bg2"/>
                </a:solidFill>
                <a:latin typeface="Georgia" panose="02040502050405020303" pitchFamily="18" charset="0"/>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Click to edit</a:t>
            </a:r>
          </a:p>
        </p:txBody>
      </p:sp>
      <p:sp>
        <p:nvSpPr>
          <p:cNvPr id="23" name="Text Placeholder 11">
            <a:extLst>
              <a:ext uri="{FF2B5EF4-FFF2-40B4-BE49-F238E27FC236}">
                <a16:creationId xmlns:a16="http://schemas.microsoft.com/office/drawing/2014/main" id="{9A88717C-2212-AF48-B1D3-9E900C1A3ADB}"/>
              </a:ext>
            </a:extLst>
          </p:cNvPr>
          <p:cNvSpPr>
            <a:spLocks noGrp="1"/>
          </p:cNvSpPr>
          <p:nvPr>
            <p:ph type="body" sz="quarter" idx="46" hasCustomPrompt="1"/>
          </p:nvPr>
        </p:nvSpPr>
        <p:spPr>
          <a:xfrm>
            <a:off x="6958463" y="2896661"/>
            <a:ext cx="1403472" cy="1086907"/>
          </a:xfrm>
        </p:spPr>
        <p:txBody>
          <a:bodyPr anchor="t" anchorCtr="0"/>
          <a:lstStyle>
            <a:lvl1pPr>
              <a:lnSpc>
                <a:spcPct val="90000"/>
              </a:lnSpc>
              <a:spcAft>
                <a:spcPts val="0"/>
              </a:spcAft>
              <a:defRPr sz="8700" b="0" i="0" spc="-300" baseline="0">
                <a:solidFill>
                  <a:srgbClr val="7ACB00"/>
                </a:solidFill>
                <a:latin typeface="Georgia" panose="02040502050405020303" pitchFamily="18" charset="0"/>
              </a:defRPr>
            </a:lvl1pPr>
            <a:lvl2pPr marL="0" indent="0">
              <a:lnSpc>
                <a:spcPct val="90000"/>
              </a:lnSpc>
              <a:spcBef>
                <a:spcPts val="0"/>
              </a:spcBef>
              <a:buClr>
                <a:srgbClr val="FF6600"/>
              </a:buClr>
              <a:buFontTx/>
              <a:buNone/>
              <a:defRPr sz="1200" b="0" i="0">
                <a:solidFill>
                  <a:schemeClr val="bg2"/>
                </a:solidFill>
                <a:latin typeface="Georgia" panose="02040502050405020303" pitchFamily="18" charset="0"/>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00</a:t>
            </a:r>
          </a:p>
        </p:txBody>
      </p:sp>
      <p:sp>
        <p:nvSpPr>
          <p:cNvPr id="24" name="Text Placeholder 11">
            <a:extLst>
              <a:ext uri="{FF2B5EF4-FFF2-40B4-BE49-F238E27FC236}">
                <a16:creationId xmlns:a16="http://schemas.microsoft.com/office/drawing/2014/main" id="{978C29C6-1387-BB47-9CE9-84C2885C2F5C}"/>
              </a:ext>
            </a:extLst>
          </p:cNvPr>
          <p:cNvSpPr>
            <a:spLocks noGrp="1"/>
          </p:cNvSpPr>
          <p:nvPr>
            <p:ph type="body" sz="quarter" idx="47"/>
          </p:nvPr>
        </p:nvSpPr>
        <p:spPr>
          <a:xfrm>
            <a:off x="7008970" y="4005793"/>
            <a:ext cx="984666" cy="458258"/>
          </a:xfrm>
        </p:spPr>
        <p:txBody>
          <a:bodyPr anchor="t" anchorCtr="0"/>
          <a:lstStyle>
            <a:lvl1pPr>
              <a:lnSpc>
                <a:spcPct val="114000"/>
              </a:lnSpc>
              <a:spcAft>
                <a:spcPts val="0"/>
              </a:spcAft>
              <a:defRPr sz="900" b="0" i="0">
                <a:solidFill>
                  <a:schemeClr val="bg1"/>
                </a:solidFill>
                <a:latin typeface="Georgia" panose="02040502050405020303" pitchFamily="18" charset="0"/>
              </a:defRPr>
            </a:lvl1pPr>
            <a:lvl2pPr marL="0" indent="0">
              <a:lnSpc>
                <a:spcPct val="90000"/>
              </a:lnSpc>
              <a:spcBef>
                <a:spcPts val="0"/>
              </a:spcBef>
              <a:buClr>
                <a:srgbClr val="FF6600"/>
              </a:buClr>
              <a:buFontTx/>
              <a:buNone/>
              <a:defRPr sz="1200" b="0" i="0">
                <a:solidFill>
                  <a:schemeClr val="bg2"/>
                </a:solidFill>
                <a:latin typeface="Georgia" panose="02040502050405020303" pitchFamily="18" charset="0"/>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Click to edit</a:t>
            </a:r>
          </a:p>
        </p:txBody>
      </p:sp>
    </p:spTree>
    <p:extLst>
      <p:ext uri="{BB962C8B-B14F-4D97-AF65-F5344CB8AC3E}">
        <p14:creationId xmlns:p14="http://schemas.microsoft.com/office/powerpoint/2010/main" val="20216439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pos="520">
          <p15:clr>
            <a:srgbClr val="FBAE40"/>
          </p15:clr>
        </p15:guide>
        <p15:guide id="3" orient="horz" pos="68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ayout 4">
    <p:bg>
      <p:bgPr>
        <a:solidFill>
          <a:schemeClr val="bg2"/>
        </a:solidFill>
        <a:effectLst/>
      </p:bgPr>
    </p:bg>
    <p:spTree>
      <p:nvGrpSpPr>
        <p:cNvPr id="1" name=""/>
        <p:cNvGrpSpPr/>
        <p:nvPr/>
      </p:nvGrpSpPr>
      <p:grpSpPr>
        <a:xfrm>
          <a:off x="0" y="0"/>
          <a:ext cx="0" cy="0"/>
          <a:chOff x="0" y="0"/>
          <a:chExt cx="0" cy="0"/>
        </a:xfrm>
      </p:grpSpPr>
      <p:sp>
        <p:nvSpPr>
          <p:cNvPr id="6" name="Text Placeholder 11">
            <a:extLst>
              <a:ext uri="{FF2B5EF4-FFF2-40B4-BE49-F238E27FC236}">
                <a16:creationId xmlns:a16="http://schemas.microsoft.com/office/drawing/2014/main" id="{8B417D2F-4CC5-154C-AAC2-FA8C79AEA941}"/>
              </a:ext>
            </a:extLst>
          </p:cNvPr>
          <p:cNvSpPr>
            <a:spLocks noGrp="1"/>
          </p:cNvSpPr>
          <p:nvPr>
            <p:ph type="body" sz="quarter" idx="23"/>
          </p:nvPr>
        </p:nvSpPr>
        <p:spPr>
          <a:xfrm>
            <a:off x="824400" y="1900755"/>
            <a:ext cx="4132800" cy="2883969"/>
          </a:xfrm>
        </p:spPr>
        <p:txBody>
          <a:bodyPr anchor="t" anchorCtr="0"/>
          <a:lstStyle>
            <a:lvl1pPr marL="0" indent="0">
              <a:lnSpc>
                <a:spcPct val="100000"/>
              </a:lnSpc>
              <a:spcBef>
                <a:spcPts val="0"/>
              </a:spcBef>
              <a:spcAft>
                <a:spcPts val="1800"/>
              </a:spcAft>
              <a:buClr>
                <a:schemeClr val="bg2"/>
              </a:buClr>
              <a:buFont typeface="Arial" panose="020B0604020202020204" pitchFamily="34" charset="0"/>
              <a:buNone/>
              <a:defRPr sz="1900" b="0" i="0">
                <a:solidFill>
                  <a:schemeClr val="bg1"/>
                </a:solidFill>
                <a:latin typeface="Georgia" panose="02040502050405020303" pitchFamily="18" charset="0"/>
              </a:defRPr>
            </a:lvl1pPr>
            <a:lvl2pPr marL="0" indent="0">
              <a:lnSpc>
                <a:spcPct val="100000"/>
              </a:lnSpc>
              <a:spcBef>
                <a:spcPts val="0"/>
              </a:spcBef>
              <a:spcAft>
                <a:spcPts val="1100"/>
              </a:spcAft>
              <a:buClr>
                <a:schemeClr val="bg2"/>
              </a:buClr>
              <a:buFont typeface="Arial" panose="020B0604020202020204" pitchFamily="34" charset="0"/>
              <a:buNone/>
              <a:defRPr sz="1000" b="0" i="0">
                <a:solidFill>
                  <a:schemeClr val="bg1"/>
                </a:solidFill>
                <a:latin typeface="Lato" panose="020F0502020204030203" pitchFamily="34" charset="77"/>
              </a:defRPr>
            </a:lvl2pPr>
            <a:lvl3pPr marL="0" indent="0">
              <a:lnSpc>
                <a:spcPct val="100000"/>
              </a:lnSpc>
              <a:spcBef>
                <a:spcPts val="0"/>
              </a:spcBef>
              <a:buClr>
                <a:schemeClr val="bg2"/>
              </a:buClr>
              <a:buFont typeface="Arial" panose="020B0604020202020204" pitchFamily="34" charset="0"/>
              <a:buNone/>
              <a:defRPr sz="1000" b="0" i="0">
                <a:solidFill>
                  <a:schemeClr val="bg1"/>
                </a:solidFill>
                <a:latin typeface="Lato" panose="020F0502020204030203" pitchFamily="34" charset="77"/>
              </a:defRPr>
            </a:lvl3pPr>
            <a:lvl4pPr marL="0" indent="0">
              <a:lnSpc>
                <a:spcPct val="100000"/>
              </a:lnSpc>
              <a:spcBef>
                <a:spcPts val="0"/>
              </a:spcBef>
              <a:buClr>
                <a:schemeClr val="bg2"/>
              </a:buClr>
              <a:buFont typeface="Arial" panose="020B0604020202020204" pitchFamily="34" charset="0"/>
              <a:buNone/>
              <a:defRPr sz="1000" b="0" i="0">
                <a:solidFill>
                  <a:schemeClr val="bg1"/>
                </a:solidFill>
                <a:latin typeface="Lato" panose="020F0502020204030203" pitchFamily="34" charset="77"/>
              </a:defRPr>
            </a:lvl4pPr>
            <a:lvl5pPr marL="0" indent="0">
              <a:lnSpc>
                <a:spcPct val="100000"/>
              </a:lnSpc>
              <a:spcBef>
                <a:spcPts val="0"/>
              </a:spcBef>
              <a:buClr>
                <a:schemeClr val="bg2"/>
              </a:buClr>
              <a:buFont typeface="Arial" panose="020B0604020202020204" pitchFamily="34" charset="0"/>
              <a:buNone/>
              <a:defRPr sz="1000" b="0" i="0">
                <a:solidFill>
                  <a:schemeClr val="bg1"/>
                </a:solidFill>
                <a:latin typeface="Lato" panose="020F0502020204030203" pitchFamily="34" charset="77"/>
              </a:defRPr>
            </a:lvl5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9" name="Text Placeholder 11">
            <a:extLst>
              <a:ext uri="{FF2B5EF4-FFF2-40B4-BE49-F238E27FC236}">
                <a16:creationId xmlns:a16="http://schemas.microsoft.com/office/drawing/2014/main" id="{4A684049-F22E-5645-8538-B8989ECAE173}"/>
              </a:ext>
            </a:extLst>
          </p:cNvPr>
          <p:cNvSpPr>
            <a:spLocks noGrp="1"/>
          </p:cNvSpPr>
          <p:nvPr>
            <p:ph type="body" sz="quarter" idx="25" hasCustomPrompt="1"/>
          </p:nvPr>
        </p:nvSpPr>
        <p:spPr>
          <a:xfrm>
            <a:off x="479974" y="352622"/>
            <a:ext cx="615400" cy="478532"/>
          </a:xfrm>
        </p:spPr>
        <p:txBody>
          <a:bodyPr anchor="t" anchorCtr="0"/>
          <a:lstStyle>
            <a:lvl1pPr>
              <a:lnSpc>
                <a:spcPct val="90000"/>
              </a:lnSpc>
              <a:spcAft>
                <a:spcPts val="0"/>
              </a:spcAft>
              <a:defRPr sz="3800" b="0" i="0" spc="-100" baseline="0">
                <a:solidFill>
                  <a:srgbClr val="7ACB00"/>
                </a:solidFill>
                <a:latin typeface="Georgia" panose="02040502050405020303" pitchFamily="18" charset="0"/>
              </a:defRPr>
            </a:lvl1pPr>
            <a:lvl2pPr marL="0" indent="0">
              <a:lnSpc>
                <a:spcPct val="90000"/>
              </a:lnSpc>
              <a:spcBef>
                <a:spcPts val="0"/>
              </a:spcBef>
              <a:buClr>
                <a:srgbClr val="FF6600"/>
              </a:buClr>
              <a:buFontTx/>
              <a:buNone/>
              <a:defRPr sz="1200" b="0" i="0">
                <a:solidFill>
                  <a:schemeClr val="bg2"/>
                </a:solidFill>
                <a:latin typeface="Georgia" panose="02040502050405020303" pitchFamily="18" charset="0"/>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r>
              <a:rPr lang="en-US" noProof="0" dirty="0"/>
              <a:t>00</a:t>
            </a:r>
          </a:p>
        </p:txBody>
      </p:sp>
      <p:sp>
        <p:nvSpPr>
          <p:cNvPr id="11" name="Slide Number Placeholder 5">
            <a:extLst>
              <a:ext uri="{FF2B5EF4-FFF2-40B4-BE49-F238E27FC236}">
                <a16:creationId xmlns:a16="http://schemas.microsoft.com/office/drawing/2014/main" id="{5F7A4A10-6A2C-9E47-9701-A1EF11302E7E}"/>
              </a:ext>
            </a:extLst>
          </p:cNvPr>
          <p:cNvSpPr>
            <a:spLocks noGrp="1"/>
          </p:cNvSpPr>
          <p:nvPr>
            <p:ph type="sldNum" sz="quarter" idx="4"/>
          </p:nvPr>
        </p:nvSpPr>
        <p:spPr>
          <a:xfrm rot="5400000">
            <a:off x="-73800" y="550050"/>
            <a:ext cx="356400" cy="208800"/>
          </a:xfrm>
          <a:prstGeom prst="rect">
            <a:avLst/>
          </a:prstGeom>
          <a:solidFill>
            <a:schemeClr val="tx1"/>
          </a:solidFill>
        </p:spPr>
        <p:txBody>
          <a:bodyPr vert="horz" lIns="72000" tIns="0" rIns="0" bIns="0" rtlCol="0" anchor="ctr"/>
          <a:lstStyle>
            <a:lvl1pPr algn="l">
              <a:defRPr sz="1000" b="0" i="0">
                <a:solidFill>
                  <a:schemeClr val="bg1"/>
                </a:solidFill>
                <a:latin typeface="Georgia" panose="02040502050405020303" pitchFamily="18" charset="0"/>
              </a:defRPr>
            </a:lvl1pPr>
          </a:lstStyle>
          <a:p>
            <a:pPr algn="l"/>
            <a:r>
              <a:rPr lang="en-GB" dirty="0"/>
              <a:t>P</a:t>
            </a:r>
            <a:fld id="{6773EB32-DEBA-654F-981A-5727AA1F9394}" type="slidenum">
              <a:rPr lang="en-GB" smtClean="0"/>
              <a:pPr algn="l"/>
              <a:t>‹#›</a:t>
            </a:fld>
            <a:endParaRPr lang="en-GB" dirty="0"/>
          </a:p>
        </p:txBody>
      </p:sp>
      <p:sp>
        <p:nvSpPr>
          <p:cNvPr id="10" name="Text Placeholder 6">
            <a:extLst>
              <a:ext uri="{FF2B5EF4-FFF2-40B4-BE49-F238E27FC236}">
                <a16:creationId xmlns:a16="http://schemas.microsoft.com/office/drawing/2014/main" id="{2FA0BE97-DE14-3948-8A52-90540D5A4CC0}"/>
              </a:ext>
            </a:extLst>
          </p:cNvPr>
          <p:cNvSpPr>
            <a:spLocks noGrp="1"/>
          </p:cNvSpPr>
          <p:nvPr>
            <p:ph type="body" sz="quarter" idx="41" hasCustomPrompt="1"/>
          </p:nvPr>
        </p:nvSpPr>
        <p:spPr>
          <a:xfrm>
            <a:off x="1171576" y="487558"/>
            <a:ext cx="3785624" cy="400299"/>
          </a:xfrm>
        </p:spPr>
        <p:txBody>
          <a:bodyPr/>
          <a:lstStyle>
            <a:lvl1pPr>
              <a:lnSpc>
                <a:spcPct val="114000"/>
              </a:lnSpc>
              <a:defRPr sz="900" b="0" i="0" cap="all" spc="180" baseline="0">
                <a:solidFill>
                  <a:schemeClr val="bg1"/>
                </a:solidFill>
                <a:latin typeface="Lato" panose="020F0502020204030203" pitchFamily="34" charset="77"/>
              </a:defRPr>
            </a:lvl1pPr>
            <a:lvl2pPr>
              <a:lnSpc>
                <a:spcPct val="90000"/>
              </a:lnSpc>
              <a:defRPr sz="900" b="0" i="0">
                <a:solidFill>
                  <a:schemeClr val="bg2"/>
                </a:solidFill>
                <a:latin typeface="Lato" panose="020F0502020204030203" pitchFamily="34" charset="77"/>
              </a:defRPr>
            </a:lvl2pPr>
            <a:lvl3pPr marL="0" marR="0" indent="0" algn="l" defTabSz="685800" rtl="0" eaLnBrk="1" fontAlgn="auto" latinLnBrk="0" hangingPunct="1">
              <a:lnSpc>
                <a:spcPct val="100000"/>
              </a:lnSpc>
              <a:spcBef>
                <a:spcPts val="1200"/>
              </a:spcBef>
              <a:spcAft>
                <a:spcPts val="0"/>
              </a:spcAft>
              <a:buClrTx/>
              <a:buSzTx/>
              <a:buFontTx/>
              <a:buNone/>
              <a:tabLst/>
              <a:defRPr sz="1100">
                <a:solidFill>
                  <a:schemeClr val="bg1"/>
                </a:solidFill>
              </a:defRPr>
            </a:lvl3pPr>
            <a:lvl4pPr>
              <a:spcBef>
                <a:spcPts val="0"/>
              </a:spcBef>
              <a:defRPr sz="1100">
                <a:solidFill>
                  <a:schemeClr val="bg1"/>
                </a:solidFill>
              </a:defRPr>
            </a:lvl4pPr>
          </a:lstStyle>
          <a:p>
            <a:pPr lvl="0"/>
            <a:r>
              <a:rPr lang="en-US" noProof="0" dirty="0"/>
              <a:t>[Layout 4]</a:t>
            </a:r>
          </a:p>
        </p:txBody>
      </p:sp>
    </p:spTree>
    <p:extLst>
      <p:ext uri="{BB962C8B-B14F-4D97-AF65-F5344CB8AC3E}">
        <p14:creationId xmlns:p14="http://schemas.microsoft.com/office/powerpoint/2010/main" val="20331392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pos="520">
          <p15:clr>
            <a:srgbClr val="FBAE40"/>
          </p15:clr>
        </p15:guide>
        <p15:guide id="3" orient="horz" pos="1228"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Layout 5">
    <p:bg>
      <p:bgPr>
        <a:solidFill>
          <a:schemeClr val="bg1"/>
        </a:solid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AE7951D-BC72-2349-8649-2A1796AC4D6C}"/>
              </a:ext>
            </a:extLst>
          </p:cNvPr>
          <p:cNvPicPr>
            <a:picLocks noChangeAspect="1"/>
          </p:cNvPicPr>
          <p:nvPr userDrawn="1"/>
        </p:nvPicPr>
        <p:blipFill>
          <a:blip r:embed="rId2"/>
          <a:stretch>
            <a:fillRect/>
          </a:stretch>
        </p:blipFill>
        <p:spPr>
          <a:xfrm>
            <a:off x="0" y="0"/>
            <a:ext cx="9144000" cy="5143500"/>
          </a:xfrm>
          <a:prstGeom prst="rect">
            <a:avLst/>
          </a:prstGeom>
        </p:spPr>
      </p:pic>
      <p:sp>
        <p:nvSpPr>
          <p:cNvPr id="11" name="Text Placeholder 11">
            <a:extLst>
              <a:ext uri="{FF2B5EF4-FFF2-40B4-BE49-F238E27FC236}">
                <a16:creationId xmlns:a16="http://schemas.microsoft.com/office/drawing/2014/main" id="{6EFC99E4-642B-A040-949A-C3CACDFBCABA}"/>
              </a:ext>
            </a:extLst>
          </p:cNvPr>
          <p:cNvSpPr>
            <a:spLocks noGrp="1"/>
          </p:cNvSpPr>
          <p:nvPr>
            <p:ph type="body" sz="quarter" idx="23" hasCustomPrompt="1"/>
          </p:nvPr>
        </p:nvSpPr>
        <p:spPr>
          <a:xfrm>
            <a:off x="824399" y="1069200"/>
            <a:ext cx="2598069" cy="2317305"/>
          </a:xfrm>
        </p:spPr>
        <p:txBody>
          <a:bodyPr anchor="t" anchorCtr="0"/>
          <a:lstStyle>
            <a:lvl1pPr marL="0" indent="0">
              <a:lnSpc>
                <a:spcPct val="85000"/>
              </a:lnSpc>
              <a:spcBef>
                <a:spcPts val="0"/>
              </a:spcBef>
              <a:spcAft>
                <a:spcPts val="1800"/>
              </a:spcAft>
              <a:buClr>
                <a:schemeClr val="bg2"/>
              </a:buClr>
              <a:buFont typeface="Arial" panose="020B0604020202020204" pitchFamily="34" charset="0"/>
              <a:buNone/>
              <a:defRPr sz="3000" b="0" i="0">
                <a:solidFill>
                  <a:schemeClr val="bg2"/>
                </a:solidFill>
                <a:latin typeface="Georgia" panose="02040502050405020303" pitchFamily="18" charset="0"/>
              </a:defRPr>
            </a:lvl1pPr>
            <a:lvl2pPr marL="0" indent="0">
              <a:lnSpc>
                <a:spcPct val="112000"/>
              </a:lnSpc>
              <a:spcBef>
                <a:spcPts val="0"/>
              </a:spcBef>
              <a:spcAft>
                <a:spcPts val="1100"/>
              </a:spcAft>
              <a:buClr>
                <a:schemeClr val="bg2"/>
              </a:buClr>
              <a:buFont typeface="Arial" panose="020B0604020202020204" pitchFamily="34" charset="0"/>
              <a:buNone/>
              <a:defRPr sz="1000" b="0" i="0">
                <a:solidFill>
                  <a:schemeClr val="bg2"/>
                </a:solidFill>
                <a:latin typeface="Lato" panose="020F0502020204030203" pitchFamily="34" charset="77"/>
              </a:defRPr>
            </a:lvl2pPr>
            <a:lvl3pPr marL="0" indent="0">
              <a:lnSpc>
                <a:spcPct val="112000"/>
              </a:lnSpc>
              <a:spcBef>
                <a:spcPts val="0"/>
              </a:spcBef>
              <a:buClr>
                <a:schemeClr val="bg2"/>
              </a:buClr>
              <a:buFont typeface="Arial" panose="020B0604020202020204" pitchFamily="34" charset="0"/>
              <a:buNone/>
              <a:defRPr sz="1000" b="0" i="0">
                <a:solidFill>
                  <a:schemeClr val="bg2"/>
                </a:solidFill>
                <a:latin typeface="Lato" panose="020F0502020204030203" pitchFamily="34" charset="77"/>
              </a:defRPr>
            </a:lvl3pPr>
            <a:lvl4pPr marL="0" indent="0">
              <a:lnSpc>
                <a:spcPct val="112000"/>
              </a:lnSpc>
              <a:spcBef>
                <a:spcPts val="0"/>
              </a:spcBef>
              <a:buClr>
                <a:schemeClr val="bg2"/>
              </a:buClr>
              <a:buFont typeface="Arial" panose="020B0604020202020204" pitchFamily="34" charset="0"/>
              <a:buNone/>
              <a:defRPr sz="1000" b="0" i="0">
                <a:solidFill>
                  <a:schemeClr val="bg2"/>
                </a:solidFill>
                <a:latin typeface="Lato" panose="020F0502020204030203" pitchFamily="34" charset="77"/>
              </a:defRPr>
            </a:lvl4pPr>
            <a:lvl5pPr marL="0" indent="0">
              <a:lnSpc>
                <a:spcPct val="112000"/>
              </a:lnSpc>
              <a:spcBef>
                <a:spcPts val="0"/>
              </a:spcBef>
              <a:buClr>
                <a:schemeClr val="bg2"/>
              </a:buClr>
              <a:buFont typeface="Arial" panose="020B0604020202020204" pitchFamily="34" charset="0"/>
              <a:buNone/>
              <a:defRPr sz="1000" b="0" i="0">
                <a:solidFill>
                  <a:schemeClr val="bg2"/>
                </a:solidFill>
                <a:latin typeface="Lato" panose="020F0502020204030203" pitchFamily="34" charset="77"/>
              </a:defRPr>
            </a:lvl5pPr>
          </a:lstStyle>
          <a:p>
            <a:pPr lvl="0"/>
            <a:r>
              <a:rPr lang="en-US" noProof="0" dirty="0"/>
              <a:t>[Layout 5]</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12" name="Text Placeholder 11">
            <a:extLst>
              <a:ext uri="{FF2B5EF4-FFF2-40B4-BE49-F238E27FC236}">
                <a16:creationId xmlns:a16="http://schemas.microsoft.com/office/drawing/2014/main" id="{EB4DF3AD-903D-9E45-92B0-970E92C707B1}"/>
              </a:ext>
            </a:extLst>
          </p:cNvPr>
          <p:cNvSpPr>
            <a:spLocks noGrp="1"/>
          </p:cNvSpPr>
          <p:nvPr>
            <p:ph type="body" sz="quarter" idx="29"/>
          </p:nvPr>
        </p:nvSpPr>
        <p:spPr>
          <a:xfrm>
            <a:off x="4587753" y="3925025"/>
            <a:ext cx="4197472" cy="751478"/>
          </a:xfrm>
        </p:spPr>
        <p:txBody>
          <a:bodyPr anchor="t" anchorCtr="0"/>
          <a:lstStyle>
            <a:lvl1pPr>
              <a:lnSpc>
                <a:spcPct val="100000"/>
              </a:lnSpc>
              <a:spcAft>
                <a:spcPts val="0"/>
              </a:spcAft>
              <a:defRPr sz="1400" b="0" i="0" spc="0" baseline="0">
                <a:solidFill>
                  <a:schemeClr val="bg2"/>
                </a:solidFill>
                <a:latin typeface="Georgia" panose="02040502050405020303" pitchFamily="18" charset="0"/>
              </a:defRPr>
            </a:lvl1pPr>
            <a:lvl2pPr marL="0" indent="0">
              <a:lnSpc>
                <a:spcPct val="90000"/>
              </a:lnSpc>
              <a:spcBef>
                <a:spcPts val="0"/>
              </a:spcBef>
              <a:buClr>
                <a:srgbClr val="FF6600"/>
              </a:buClr>
              <a:buFontTx/>
              <a:buNone/>
              <a:defRPr sz="1200" b="0" i="0">
                <a:solidFill>
                  <a:schemeClr val="bg2"/>
                </a:solidFill>
                <a:latin typeface="Georgia" panose="02040502050405020303" pitchFamily="18" charset="0"/>
              </a:defRPr>
            </a:lvl2pPr>
            <a:lvl3pPr marL="0" indent="0">
              <a:lnSpc>
                <a:spcPct val="100000"/>
              </a:lnSpc>
              <a:spcBef>
                <a:spcPts val="1000"/>
              </a:spcBef>
              <a:buFontTx/>
              <a:buNone/>
              <a:defRPr sz="1200">
                <a:solidFill>
                  <a:schemeClr val="tx1"/>
                </a:solidFill>
              </a:defRPr>
            </a:lvl3pPr>
            <a:lvl4pPr>
              <a:lnSpc>
                <a:spcPct val="100000"/>
              </a:lnSpc>
              <a:spcBef>
                <a:spcPts val="0"/>
              </a:spcBef>
              <a:defRPr sz="1200">
                <a:solidFill>
                  <a:schemeClr val="tx1"/>
                </a:solidFill>
              </a:defRPr>
            </a:lvl4pPr>
            <a:lvl5pPr>
              <a:lnSpc>
                <a:spcPct val="100000"/>
              </a:lnSpc>
              <a:defRPr sz="1200">
                <a:solidFill>
                  <a:schemeClr val="tx1"/>
                </a:solidFill>
              </a:defRPr>
            </a:lvl5pPr>
          </a:lstStyle>
          <a:p>
            <a:pPr lvl="0"/>
            <a:endParaRPr lang="en-US" noProof="0" dirty="0"/>
          </a:p>
        </p:txBody>
      </p:sp>
      <p:sp>
        <p:nvSpPr>
          <p:cNvPr id="9" name="Slide Number Placeholder 5">
            <a:extLst>
              <a:ext uri="{FF2B5EF4-FFF2-40B4-BE49-F238E27FC236}">
                <a16:creationId xmlns:a16="http://schemas.microsoft.com/office/drawing/2014/main" id="{5CBB33EC-3965-B442-AC98-C0E0F0594D1B}"/>
              </a:ext>
            </a:extLst>
          </p:cNvPr>
          <p:cNvSpPr>
            <a:spLocks noGrp="1"/>
          </p:cNvSpPr>
          <p:nvPr>
            <p:ph type="sldNum" sz="quarter" idx="4"/>
          </p:nvPr>
        </p:nvSpPr>
        <p:spPr>
          <a:xfrm rot="5400000">
            <a:off x="-73800" y="550050"/>
            <a:ext cx="356400" cy="208800"/>
          </a:xfrm>
          <a:prstGeom prst="rect">
            <a:avLst/>
          </a:prstGeom>
          <a:solidFill>
            <a:schemeClr val="tx1"/>
          </a:solidFill>
        </p:spPr>
        <p:txBody>
          <a:bodyPr vert="horz" lIns="72000" tIns="0" rIns="0" bIns="0" rtlCol="0" anchor="ctr"/>
          <a:lstStyle>
            <a:lvl1pPr algn="l">
              <a:defRPr sz="1000" b="0" i="0">
                <a:solidFill>
                  <a:schemeClr val="bg1"/>
                </a:solidFill>
                <a:latin typeface="Georgia" panose="02040502050405020303" pitchFamily="18" charset="0"/>
              </a:defRPr>
            </a:lvl1pPr>
          </a:lstStyle>
          <a:p>
            <a:pPr algn="l"/>
            <a:r>
              <a:rPr lang="en-GB" dirty="0"/>
              <a:t>P</a:t>
            </a:r>
            <a:fld id="{6773EB32-DEBA-654F-981A-5727AA1F9394}" type="slidenum">
              <a:rPr lang="en-GB" smtClean="0"/>
              <a:pPr algn="l"/>
              <a:t>‹#›</a:t>
            </a:fld>
            <a:endParaRPr lang="en-GB" dirty="0"/>
          </a:p>
        </p:txBody>
      </p:sp>
    </p:spTree>
    <p:extLst>
      <p:ext uri="{BB962C8B-B14F-4D97-AF65-F5344CB8AC3E}">
        <p14:creationId xmlns:p14="http://schemas.microsoft.com/office/powerpoint/2010/main" val="22703460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pos="520">
          <p15:clr>
            <a:srgbClr val="FBAE40"/>
          </p15:clr>
        </p15:guide>
        <p15:guide id="3" orient="horz" pos="68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Layout 6">
    <p:bg>
      <p:bgPr>
        <a:solidFill>
          <a:schemeClr val="bg2"/>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F4626D5-D445-3E4A-8818-CDD8F71DD8F6}"/>
              </a:ext>
            </a:extLst>
          </p:cNvPr>
          <p:cNvPicPr>
            <a:picLocks noChangeAspect="1"/>
          </p:cNvPicPr>
          <p:nvPr userDrawn="1"/>
        </p:nvPicPr>
        <p:blipFill>
          <a:blip r:embed="rId2"/>
          <a:stretch>
            <a:fillRect/>
          </a:stretch>
        </p:blipFill>
        <p:spPr>
          <a:xfrm>
            <a:off x="0" y="0"/>
            <a:ext cx="9144000" cy="5143500"/>
          </a:xfrm>
          <a:prstGeom prst="rect">
            <a:avLst/>
          </a:prstGeom>
        </p:spPr>
      </p:pic>
      <p:sp>
        <p:nvSpPr>
          <p:cNvPr id="11" name="Text Placeholder 11">
            <a:extLst>
              <a:ext uri="{FF2B5EF4-FFF2-40B4-BE49-F238E27FC236}">
                <a16:creationId xmlns:a16="http://schemas.microsoft.com/office/drawing/2014/main" id="{6EFC99E4-642B-A040-949A-C3CACDFBCABA}"/>
              </a:ext>
            </a:extLst>
          </p:cNvPr>
          <p:cNvSpPr>
            <a:spLocks noGrp="1"/>
          </p:cNvSpPr>
          <p:nvPr>
            <p:ph type="body" sz="quarter" idx="23" hasCustomPrompt="1"/>
          </p:nvPr>
        </p:nvSpPr>
        <p:spPr>
          <a:xfrm>
            <a:off x="824399" y="1069200"/>
            <a:ext cx="5515200" cy="2945451"/>
          </a:xfrm>
        </p:spPr>
        <p:txBody>
          <a:bodyPr anchor="t" anchorCtr="0"/>
          <a:lstStyle>
            <a:lvl1pPr marL="0" indent="0">
              <a:lnSpc>
                <a:spcPct val="85000"/>
              </a:lnSpc>
              <a:spcBef>
                <a:spcPts val="0"/>
              </a:spcBef>
              <a:spcAft>
                <a:spcPts val="1800"/>
              </a:spcAft>
              <a:buClr>
                <a:schemeClr val="bg2"/>
              </a:buClr>
              <a:buFont typeface="Arial" panose="020B0604020202020204" pitchFamily="34" charset="0"/>
              <a:buNone/>
              <a:defRPr sz="3000" b="0" i="0">
                <a:solidFill>
                  <a:schemeClr val="bg1"/>
                </a:solidFill>
                <a:latin typeface="Georgia" panose="02040502050405020303" pitchFamily="18" charset="0"/>
              </a:defRPr>
            </a:lvl1pPr>
            <a:lvl2pPr marL="0" indent="0">
              <a:lnSpc>
                <a:spcPct val="100000"/>
              </a:lnSpc>
              <a:spcBef>
                <a:spcPts val="0"/>
              </a:spcBef>
              <a:spcAft>
                <a:spcPts val="800"/>
              </a:spcAft>
              <a:buClr>
                <a:schemeClr val="bg2"/>
              </a:buClr>
              <a:buFont typeface="Arial" panose="020B0604020202020204" pitchFamily="34" charset="0"/>
              <a:buNone/>
              <a:defRPr sz="1900" b="0" i="0">
                <a:solidFill>
                  <a:schemeClr val="bg1"/>
                </a:solidFill>
                <a:latin typeface="Georgia" panose="02040502050405020303" pitchFamily="18" charset="0"/>
              </a:defRPr>
            </a:lvl2pPr>
            <a:lvl3pPr marL="0" indent="0">
              <a:lnSpc>
                <a:spcPct val="100000"/>
              </a:lnSpc>
              <a:spcBef>
                <a:spcPts val="0"/>
              </a:spcBef>
              <a:buClr>
                <a:schemeClr val="bg2"/>
              </a:buClr>
              <a:buFont typeface="Arial" panose="020B0604020202020204" pitchFamily="34" charset="0"/>
              <a:buNone/>
              <a:defRPr sz="1900" b="1" i="0">
                <a:solidFill>
                  <a:schemeClr val="bg1"/>
                </a:solidFill>
                <a:latin typeface="Georgia" panose="02040502050405020303" pitchFamily="18" charset="0"/>
              </a:defRPr>
            </a:lvl3pPr>
            <a:lvl4pPr marL="0" indent="0">
              <a:lnSpc>
                <a:spcPct val="100000"/>
              </a:lnSpc>
              <a:spcBef>
                <a:spcPts val="0"/>
              </a:spcBef>
              <a:buClr>
                <a:schemeClr val="bg2"/>
              </a:buClr>
              <a:buFont typeface="Arial" panose="020B0604020202020204" pitchFamily="34" charset="0"/>
              <a:buNone/>
              <a:defRPr sz="1900" b="1" i="0">
                <a:solidFill>
                  <a:schemeClr val="bg1"/>
                </a:solidFill>
                <a:latin typeface="Georgia" panose="02040502050405020303" pitchFamily="18" charset="0"/>
              </a:defRPr>
            </a:lvl4pPr>
            <a:lvl5pPr marL="0" indent="0">
              <a:lnSpc>
                <a:spcPct val="100000"/>
              </a:lnSpc>
              <a:spcBef>
                <a:spcPts val="0"/>
              </a:spcBef>
              <a:buClr>
                <a:schemeClr val="bg2"/>
              </a:buClr>
              <a:buFont typeface="Arial" panose="020B0604020202020204" pitchFamily="34" charset="0"/>
              <a:buNone/>
              <a:defRPr sz="1900" b="1" i="0">
                <a:solidFill>
                  <a:schemeClr val="bg1"/>
                </a:solidFill>
                <a:latin typeface="Georgia" panose="02040502050405020303" pitchFamily="18" charset="0"/>
              </a:defRPr>
            </a:lvl5pPr>
          </a:lstStyle>
          <a:p>
            <a:pPr lvl="0"/>
            <a:r>
              <a:rPr lang="en-US" noProof="0" dirty="0"/>
              <a:t>[Layout 6]</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7" name="Slide Number Placeholder 5">
            <a:extLst>
              <a:ext uri="{FF2B5EF4-FFF2-40B4-BE49-F238E27FC236}">
                <a16:creationId xmlns:a16="http://schemas.microsoft.com/office/drawing/2014/main" id="{544BDCFF-0063-8D46-844E-F6A2202CEE38}"/>
              </a:ext>
            </a:extLst>
          </p:cNvPr>
          <p:cNvSpPr>
            <a:spLocks noGrp="1"/>
          </p:cNvSpPr>
          <p:nvPr>
            <p:ph type="sldNum" sz="quarter" idx="4"/>
          </p:nvPr>
        </p:nvSpPr>
        <p:spPr>
          <a:xfrm rot="5400000">
            <a:off x="-73800" y="550050"/>
            <a:ext cx="356400" cy="208800"/>
          </a:xfrm>
          <a:prstGeom prst="rect">
            <a:avLst/>
          </a:prstGeom>
          <a:solidFill>
            <a:schemeClr val="tx1"/>
          </a:solidFill>
        </p:spPr>
        <p:txBody>
          <a:bodyPr vert="horz" lIns="72000" tIns="0" rIns="0" bIns="0" rtlCol="0" anchor="ctr"/>
          <a:lstStyle>
            <a:lvl1pPr algn="l">
              <a:defRPr sz="1000" b="0" i="0">
                <a:solidFill>
                  <a:schemeClr val="bg1"/>
                </a:solidFill>
                <a:latin typeface="Georgia" panose="02040502050405020303" pitchFamily="18" charset="0"/>
              </a:defRPr>
            </a:lvl1pPr>
          </a:lstStyle>
          <a:p>
            <a:pPr algn="l"/>
            <a:r>
              <a:rPr lang="en-GB" dirty="0"/>
              <a:t>P</a:t>
            </a:r>
            <a:fld id="{6773EB32-DEBA-654F-981A-5727AA1F9394}" type="slidenum">
              <a:rPr lang="en-GB" smtClean="0"/>
              <a:pPr algn="l"/>
              <a:t>‹#›</a:t>
            </a:fld>
            <a:endParaRPr lang="en-GB" dirty="0"/>
          </a:p>
        </p:txBody>
      </p:sp>
    </p:spTree>
    <p:extLst>
      <p:ext uri="{BB962C8B-B14F-4D97-AF65-F5344CB8AC3E}">
        <p14:creationId xmlns:p14="http://schemas.microsoft.com/office/powerpoint/2010/main" val="16391601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2" pos="520">
          <p15:clr>
            <a:srgbClr val="FBAE40"/>
          </p15:clr>
        </p15:guide>
        <p15:guide id="3" orient="horz" pos="68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080000" y="1505903"/>
            <a:ext cx="3785235" cy="1065848"/>
          </a:xfrm>
          <a:prstGeom prst="rect">
            <a:avLst/>
          </a:prstGeom>
        </p:spPr>
        <p:txBody>
          <a:bodyPr vert="horz" lIns="0" tIns="0" rIns="0" bIns="0" rtlCol="0">
            <a:no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5" name="Footer Placeholder 4"/>
          <p:cNvSpPr>
            <a:spLocks noGrp="1"/>
          </p:cNvSpPr>
          <p:nvPr>
            <p:ph type="ftr" sz="quarter" idx="3"/>
          </p:nvPr>
        </p:nvSpPr>
        <p:spPr>
          <a:xfrm>
            <a:off x="7118350" y="337939"/>
            <a:ext cx="1670550" cy="136922"/>
          </a:xfrm>
          <a:prstGeom prst="rect">
            <a:avLst/>
          </a:prstGeom>
        </p:spPr>
        <p:txBody>
          <a:bodyPr vert="horz" wrap="none" lIns="0" tIns="0" rIns="0" bIns="0" rtlCol="0" anchor="t" anchorCtr="0"/>
          <a:lstStyle>
            <a:lvl1pPr algn="r">
              <a:defRPr sz="700" b="0" i="0">
                <a:solidFill>
                  <a:schemeClr val="tx1"/>
                </a:solidFill>
                <a:latin typeface="Lato Light" panose="020F0302020204030203" pitchFamily="34" charset="77"/>
              </a:defRPr>
            </a:lvl1pPr>
          </a:lstStyle>
          <a:p>
            <a:endParaRPr lang="en-US" noProof="0" dirty="0"/>
          </a:p>
        </p:txBody>
      </p:sp>
      <p:sp>
        <p:nvSpPr>
          <p:cNvPr id="2" name="Title Placeholder 1"/>
          <p:cNvSpPr>
            <a:spLocks noGrp="1"/>
          </p:cNvSpPr>
          <p:nvPr>
            <p:ph type="title"/>
          </p:nvPr>
        </p:nvSpPr>
        <p:spPr>
          <a:xfrm>
            <a:off x="1080000" y="590511"/>
            <a:ext cx="7708900" cy="498060"/>
          </a:xfrm>
          <a:prstGeom prst="rect">
            <a:avLst/>
          </a:prstGeom>
        </p:spPr>
        <p:txBody>
          <a:bodyPr vert="horz" lIns="0" tIns="0" rIns="0" bIns="0" rtlCol="0" anchor="t" anchorCtr="0">
            <a:noAutofit/>
          </a:bodyPr>
          <a:lstStyle/>
          <a:p>
            <a:r>
              <a:rPr lang="en-US" noProof="0" dirty="0"/>
              <a:t>Click to edit Master title style</a:t>
            </a:r>
          </a:p>
        </p:txBody>
      </p:sp>
      <p:sp>
        <p:nvSpPr>
          <p:cNvPr id="6" name="Slide Number Placeholder 5">
            <a:extLst>
              <a:ext uri="{FF2B5EF4-FFF2-40B4-BE49-F238E27FC236}">
                <a16:creationId xmlns:a16="http://schemas.microsoft.com/office/drawing/2014/main" id="{498E5D94-CB68-8841-9AB7-53C57C324BBF}"/>
              </a:ext>
            </a:extLst>
          </p:cNvPr>
          <p:cNvSpPr>
            <a:spLocks noGrp="1"/>
          </p:cNvSpPr>
          <p:nvPr>
            <p:ph type="sldNum" sz="quarter" idx="4"/>
          </p:nvPr>
        </p:nvSpPr>
        <p:spPr>
          <a:xfrm rot="5400000">
            <a:off x="-73800" y="550050"/>
            <a:ext cx="356400" cy="208800"/>
          </a:xfrm>
          <a:prstGeom prst="rect">
            <a:avLst/>
          </a:prstGeom>
          <a:solidFill>
            <a:schemeClr val="tx1"/>
          </a:solidFill>
        </p:spPr>
        <p:txBody>
          <a:bodyPr vert="horz" lIns="72000" tIns="0" rIns="0" bIns="0" rtlCol="0" anchor="ctr"/>
          <a:lstStyle>
            <a:lvl1pPr algn="l">
              <a:defRPr sz="1000" b="0" i="0">
                <a:solidFill>
                  <a:schemeClr val="bg1"/>
                </a:solidFill>
                <a:latin typeface="Georgia" panose="02040502050405020303" pitchFamily="18" charset="0"/>
              </a:defRPr>
            </a:lvl1pPr>
          </a:lstStyle>
          <a:p>
            <a:pPr algn="l"/>
            <a:r>
              <a:rPr lang="en-GB" dirty="0"/>
              <a:t>P</a:t>
            </a:r>
            <a:fld id="{6773EB32-DEBA-654F-981A-5727AA1F9394}" type="slidenum">
              <a:rPr lang="en-GB" smtClean="0"/>
              <a:pPr algn="l"/>
              <a:t>‹#›</a:t>
            </a:fld>
            <a:endParaRPr lang="en-GB" dirty="0"/>
          </a:p>
        </p:txBody>
      </p:sp>
    </p:spTree>
    <p:extLst>
      <p:ext uri="{BB962C8B-B14F-4D97-AF65-F5344CB8AC3E}">
        <p14:creationId xmlns:p14="http://schemas.microsoft.com/office/powerpoint/2010/main" val="1144035015"/>
      </p:ext>
    </p:extLst>
  </p:cSld>
  <p:clrMap bg1="lt1" tx1="dk1" bg2="lt2" tx2="dk2" accent1="accent1" accent2="accent2" accent3="accent3" accent4="accent4" accent5="accent5" accent6="accent6" hlink="hlink" folHlink="folHlink"/>
  <p:sldLayoutIdLst>
    <p:sldLayoutId id="2147483661" r:id="rId1"/>
    <p:sldLayoutId id="2147483689" r:id="rId2"/>
    <p:sldLayoutId id="2147483716" r:id="rId3"/>
    <p:sldLayoutId id="2147483717" r:id="rId4"/>
    <p:sldLayoutId id="2147483728" r:id="rId5"/>
    <p:sldLayoutId id="2147483719" r:id="rId6"/>
    <p:sldLayoutId id="2147483720" r:id="rId7"/>
    <p:sldLayoutId id="2147483721" r:id="rId8"/>
    <p:sldLayoutId id="2147483722" r:id="rId9"/>
    <p:sldLayoutId id="2147483723" r:id="rId10"/>
    <p:sldLayoutId id="2147483724" r:id="rId11"/>
    <p:sldLayoutId id="2147483725" r:id="rId12"/>
    <p:sldLayoutId id="2147483726" r:id="rId13"/>
    <p:sldLayoutId id="2147483727" r:id="rId14"/>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685800" rtl="0" eaLnBrk="1" latinLnBrk="0" hangingPunct="1">
        <a:lnSpc>
          <a:spcPts val="3100"/>
        </a:lnSpc>
        <a:spcBef>
          <a:spcPct val="0"/>
        </a:spcBef>
        <a:buNone/>
        <a:defRPr sz="2800" b="0" i="0" kern="1200">
          <a:solidFill>
            <a:schemeClr val="bg2"/>
          </a:solidFill>
          <a:latin typeface="Georgia" panose="02040502050405020303" pitchFamily="18" charset="0"/>
          <a:ea typeface="+mj-ea"/>
          <a:cs typeface="+mj-cs"/>
        </a:defRPr>
      </a:lvl1pPr>
    </p:titleStyle>
    <p:bodyStyle>
      <a:lvl1pPr marL="0" indent="0" algn="l" defTabSz="685800" rtl="0" eaLnBrk="1" latinLnBrk="0" hangingPunct="1">
        <a:lnSpc>
          <a:spcPct val="100000"/>
        </a:lnSpc>
        <a:spcBef>
          <a:spcPts val="0"/>
        </a:spcBef>
        <a:buFontTx/>
        <a:buNone/>
        <a:defRPr sz="1100" b="0" i="0" kern="1200">
          <a:solidFill>
            <a:schemeClr val="bg2"/>
          </a:solidFill>
          <a:latin typeface="Georgia" panose="02040502050405020303" pitchFamily="18" charset="0"/>
          <a:ea typeface="+mn-ea"/>
          <a:cs typeface="+mn-cs"/>
        </a:defRPr>
      </a:lvl1pPr>
      <a:lvl2pPr marL="0" indent="0" algn="l" defTabSz="685800" rtl="0" eaLnBrk="1" latinLnBrk="0" hangingPunct="1">
        <a:lnSpc>
          <a:spcPct val="100000"/>
        </a:lnSpc>
        <a:spcBef>
          <a:spcPts val="0"/>
        </a:spcBef>
        <a:buFontTx/>
        <a:buNone/>
        <a:defRPr sz="1100" b="0" i="0" kern="1200">
          <a:solidFill>
            <a:schemeClr val="bg2"/>
          </a:solidFill>
          <a:latin typeface="Georgia" panose="02040502050405020303" pitchFamily="18" charset="0"/>
          <a:ea typeface="+mn-ea"/>
          <a:cs typeface="+mn-cs"/>
        </a:defRPr>
      </a:lvl2pPr>
      <a:lvl3pPr marL="0" indent="0" algn="l" defTabSz="685800" rtl="0" eaLnBrk="1" latinLnBrk="0" hangingPunct="1">
        <a:lnSpc>
          <a:spcPct val="100000"/>
        </a:lnSpc>
        <a:spcBef>
          <a:spcPts val="0"/>
        </a:spcBef>
        <a:buFontTx/>
        <a:buNone/>
        <a:defRPr sz="1100" b="0" i="0" kern="1200">
          <a:solidFill>
            <a:schemeClr val="bg2"/>
          </a:solidFill>
          <a:latin typeface="Georgia" panose="02040502050405020303" pitchFamily="18" charset="0"/>
          <a:ea typeface="+mn-ea"/>
          <a:cs typeface="+mn-cs"/>
        </a:defRPr>
      </a:lvl3pPr>
      <a:lvl4pPr marL="0" indent="0" algn="l" defTabSz="685800" rtl="0" eaLnBrk="1" latinLnBrk="0" hangingPunct="1">
        <a:lnSpc>
          <a:spcPct val="100000"/>
        </a:lnSpc>
        <a:spcBef>
          <a:spcPts val="0"/>
        </a:spcBef>
        <a:buFontTx/>
        <a:buNone/>
        <a:defRPr sz="1100" b="0" i="0" kern="1200">
          <a:solidFill>
            <a:schemeClr val="bg2"/>
          </a:solidFill>
          <a:latin typeface="Georgia" panose="02040502050405020303" pitchFamily="18" charset="0"/>
          <a:ea typeface="+mn-ea"/>
          <a:cs typeface="+mn-cs"/>
        </a:defRPr>
      </a:lvl4pPr>
      <a:lvl5pPr marL="0" indent="0" algn="l" defTabSz="685800" rtl="0" eaLnBrk="1" latinLnBrk="0" hangingPunct="1">
        <a:lnSpc>
          <a:spcPct val="100000"/>
        </a:lnSpc>
        <a:spcBef>
          <a:spcPts val="0"/>
        </a:spcBef>
        <a:buFontTx/>
        <a:buNone/>
        <a:defRPr sz="1100" b="0" i="0" kern="1200">
          <a:solidFill>
            <a:schemeClr val="bg2"/>
          </a:solidFill>
          <a:latin typeface="Georgia" panose="02040502050405020303" pitchFamily="18"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014" userDrawn="1">
          <p15:clr>
            <a:srgbClr val="F26B43"/>
          </p15:clr>
        </p15:guide>
        <p15:guide id="4" orient="horz" pos="300" userDrawn="1">
          <p15:clr>
            <a:srgbClr val="F26B43"/>
          </p15:clr>
        </p15:guide>
        <p15:guide id="5" pos="5534"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hyperlink" Target="http://chubb.com/digitalbusiness/na" TargetMode="External"/><Relationship Id="rId2" Type="http://schemas.openxmlformats.org/officeDocument/2006/relationships/hyperlink" Target="https://www.chubb.com/negociodigital/mx" TargetMode="Externa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openxmlformats.org/officeDocument/2006/relationships/hyperlink" Target="https://players.brightcove.net/818971943001/default_default/index.html?videoId=6245260891001" TargetMode="External"/><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8C6C924-0566-0548-9617-C31F9F911076}"/>
              </a:ext>
            </a:extLst>
          </p:cNvPr>
          <p:cNvSpPr>
            <a:spLocks noGrp="1"/>
          </p:cNvSpPr>
          <p:nvPr>
            <p:ph type="body" sz="quarter" idx="13"/>
          </p:nvPr>
        </p:nvSpPr>
        <p:spPr>
          <a:xfrm>
            <a:off x="476251" y="1629155"/>
            <a:ext cx="5670000" cy="1628395"/>
          </a:xfrm>
        </p:spPr>
        <p:txBody>
          <a:bodyPr/>
          <a:lstStyle/>
          <a:p>
            <a:r>
              <a:rPr lang="en-US" dirty="0" err="1"/>
              <a:t>Presentando</a:t>
            </a:r>
            <a:r>
              <a:rPr lang="en-US" dirty="0"/>
              <a:t> la </a:t>
            </a:r>
            <a:r>
              <a:rPr lang="en-US" dirty="0" err="1"/>
              <a:t>campaña</a:t>
            </a:r>
            <a:r>
              <a:rPr lang="en-US" dirty="0"/>
              <a:t> “El </a:t>
            </a:r>
            <a:r>
              <a:rPr lang="en-US" dirty="0" err="1"/>
              <a:t>negocio</a:t>
            </a:r>
            <a:r>
              <a:rPr lang="en-US" dirty="0"/>
              <a:t> digital a </a:t>
            </a:r>
            <a:r>
              <a:rPr lang="en-US" dirty="0" err="1"/>
              <a:t>su</a:t>
            </a:r>
            <a:r>
              <a:rPr lang="en-US" dirty="0"/>
              <a:t> </a:t>
            </a:r>
            <a:r>
              <a:rPr lang="en-US" dirty="0" err="1"/>
              <a:t>máxima</a:t>
            </a:r>
            <a:r>
              <a:rPr lang="en-US" dirty="0"/>
              <a:t> </a:t>
            </a:r>
            <a:r>
              <a:rPr lang="en-US" dirty="0" err="1"/>
              <a:t>velocidad</a:t>
            </a:r>
            <a:r>
              <a:rPr lang="en-US" dirty="0"/>
              <a:t>”</a:t>
            </a:r>
          </a:p>
        </p:txBody>
      </p:sp>
      <p:sp>
        <p:nvSpPr>
          <p:cNvPr id="3" name="Text Placeholder 2">
            <a:extLst>
              <a:ext uri="{FF2B5EF4-FFF2-40B4-BE49-F238E27FC236}">
                <a16:creationId xmlns:a16="http://schemas.microsoft.com/office/drawing/2014/main" id="{3B91D898-3A36-6740-97E8-A341070DD330}"/>
              </a:ext>
            </a:extLst>
          </p:cNvPr>
          <p:cNvSpPr>
            <a:spLocks noGrp="1"/>
          </p:cNvSpPr>
          <p:nvPr>
            <p:ph type="body" sz="quarter" idx="30"/>
          </p:nvPr>
        </p:nvSpPr>
        <p:spPr/>
        <p:txBody>
          <a:bodyPr/>
          <a:lstStyle/>
          <a:p>
            <a:r>
              <a:rPr lang="en-US" dirty="0"/>
              <a:t>&lt;</a:t>
            </a:r>
            <a:r>
              <a:rPr lang="en-US" dirty="0" err="1"/>
              <a:t>Nombre</a:t>
            </a:r>
            <a:r>
              <a:rPr lang="en-US" dirty="0"/>
              <a:t> del </a:t>
            </a:r>
            <a:r>
              <a:rPr lang="en-US" dirty="0" err="1"/>
              <a:t>presentador</a:t>
            </a:r>
            <a:r>
              <a:rPr lang="en-US" dirty="0"/>
              <a:t> &gt; | &lt;</a:t>
            </a:r>
            <a:r>
              <a:rPr lang="en-US" dirty="0" err="1"/>
              <a:t>Mes</a:t>
            </a:r>
            <a:r>
              <a:rPr lang="en-US" dirty="0"/>
              <a:t> DD, YYYY&gt;</a:t>
            </a:r>
          </a:p>
        </p:txBody>
      </p:sp>
    </p:spTree>
    <p:extLst>
      <p:ext uri="{BB962C8B-B14F-4D97-AF65-F5344CB8AC3E}">
        <p14:creationId xmlns:p14="http://schemas.microsoft.com/office/powerpoint/2010/main" val="20685440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43598585-3F3C-3842-AEDE-EA206B2FAEF8}"/>
              </a:ext>
            </a:extLst>
          </p:cNvPr>
          <p:cNvSpPr>
            <a:spLocks noGrp="1"/>
          </p:cNvSpPr>
          <p:nvPr>
            <p:ph type="body" sz="quarter" idx="23"/>
          </p:nvPr>
        </p:nvSpPr>
        <p:spPr>
          <a:xfrm>
            <a:off x="824400" y="1900755"/>
            <a:ext cx="4940606" cy="2883969"/>
          </a:xfrm>
        </p:spPr>
        <p:txBody>
          <a:bodyPr/>
          <a:lstStyle/>
          <a:p>
            <a:r>
              <a:rPr lang="en-US" dirty="0" err="1"/>
              <a:t>Construir</a:t>
            </a:r>
            <a:r>
              <a:rPr lang="en-US" dirty="0"/>
              <a:t> </a:t>
            </a:r>
            <a:r>
              <a:rPr lang="en-US" dirty="0" err="1"/>
              <a:t>oportunidades</a:t>
            </a:r>
            <a:r>
              <a:rPr lang="en-US" dirty="0"/>
              <a:t> que </a:t>
            </a:r>
            <a:r>
              <a:rPr lang="en-US" dirty="0" err="1"/>
              <a:t>crucen</a:t>
            </a:r>
            <a:r>
              <a:rPr lang="en-US" dirty="0"/>
              <a:t> </a:t>
            </a:r>
            <a:r>
              <a:rPr lang="en-US" dirty="0" err="1"/>
              <a:t>fronteras</a:t>
            </a:r>
            <a:r>
              <a:rPr lang="en-US" dirty="0"/>
              <a:t> –</a:t>
            </a:r>
            <a:r>
              <a:rPr lang="en-US" dirty="0" err="1"/>
              <a:t>literales</a:t>
            </a:r>
            <a:r>
              <a:rPr lang="en-US" dirty="0"/>
              <a:t> o </a:t>
            </a:r>
            <a:r>
              <a:rPr lang="en-US" dirty="0" err="1"/>
              <a:t>figurativas</a:t>
            </a:r>
            <a:r>
              <a:rPr lang="en-US" dirty="0"/>
              <a:t>- para </a:t>
            </a:r>
            <a:r>
              <a:rPr lang="en-US" dirty="0" err="1"/>
              <a:t>formar</a:t>
            </a:r>
            <a:r>
              <a:rPr lang="en-US" dirty="0"/>
              <a:t> </a:t>
            </a:r>
            <a:r>
              <a:rPr lang="en-US" dirty="0" err="1"/>
              <a:t>sociedades</a:t>
            </a:r>
            <a:r>
              <a:rPr lang="en-US" dirty="0"/>
              <a:t> con </a:t>
            </a:r>
            <a:r>
              <a:rPr lang="en-US" dirty="0" err="1"/>
              <a:t>otras</a:t>
            </a:r>
            <a:r>
              <a:rPr lang="en-US" dirty="0"/>
              <a:t> </a:t>
            </a:r>
            <a:r>
              <a:rPr lang="en-US" dirty="0" err="1"/>
              <a:t>compañías</a:t>
            </a:r>
            <a:r>
              <a:rPr lang="en-US" dirty="0"/>
              <a:t>, </a:t>
            </a:r>
            <a:r>
              <a:rPr lang="en-US" dirty="0" err="1"/>
              <a:t>generar</a:t>
            </a:r>
            <a:r>
              <a:rPr lang="en-US" dirty="0"/>
              <a:t> </a:t>
            </a:r>
            <a:r>
              <a:rPr lang="en-US" dirty="0" err="1"/>
              <a:t>nuevos</a:t>
            </a:r>
            <a:r>
              <a:rPr lang="en-US" dirty="0"/>
              <a:t> </a:t>
            </a:r>
            <a:r>
              <a:rPr lang="en-US" dirty="0" err="1"/>
              <a:t>productos</a:t>
            </a:r>
            <a:r>
              <a:rPr lang="en-US" dirty="0"/>
              <a:t> o </a:t>
            </a:r>
            <a:r>
              <a:rPr lang="en-US" dirty="0" err="1"/>
              <a:t>servicios</a:t>
            </a:r>
            <a:r>
              <a:rPr lang="en-US" dirty="0"/>
              <a:t> y </a:t>
            </a:r>
            <a:r>
              <a:rPr lang="en-US" dirty="0" err="1"/>
              <a:t>expandir</a:t>
            </a:r>
            <a:r>
              <a:rPr lang="en-US" dirty="0"/>
              <a:t> el </a:t>
            </a:r>
            <a:r>
              <a:rPr lang="en-US" dirty="0" err="1"/>
              <a:t>alcance</a:t>
            </a:r>
            <a:r>
              <a:rPr lang="en-US" dirty="0"/>
              <a:t> y la </a:t>
            </a:r>
            <a:r>
              <a:rPr lang="en-US" dirty="0" err="1"/>
              <a:t>capacidad</a:t>
            </a:r>
            <a:r>
              <a:rPr lang="en-US" dirty="0"/>
              <a:t> de la </a:t>
            </a:r>
            <a:r>
              <a:rPr lang="en-US" dirty="0" err="1"/>
              <a:t>empresa</a:t>
            </a:r>
            <a:r>
              <a:rPr lang="en-US" dirty="0"/>
              <a:t> a </a:t>
            </a:r>
            <a:r>
              <a:rPr lang="en-US" dirty="0" err="1"/>
              <a:t>través</a:t>
            </a:r>
            <a:r>
              <a:rPr lang="en-US" dirty="0"/>
              <a:t> de </a:t>
            </a:r>
            <a:r>
              <a:rPr lang="en-US" dirty="0" err="1"/>
              <a:t>plataformas</a:t>
            </a:r>
            <a:r>
              <a:rPr lang="en-US" dirty="0"/>
              <a:t> </a:t>
            </a:r>
            <a:r>
              <a:rPr lang="en-US" dirty="0" err="1"/>
              <a:t>comerciales</a:t>
            </a:r>
            <a:r>
              <a:rPr lang="en-US" dirty="0"/>
              <a:t> y </a:t>
            </a:r>
            <a:r>
              <a:rPr lang="en-US" dirty="0" err="1"/>
              <a:t>sociales</a:t>
            </a:r>
            <a:r>
              <a:rPr lang="en-US" dirty="0"/>
              <a:t>. </a:t>
            </a:r>
          </a:p>
        </p:txBody>
      </p:sp>
      <p:sp>
        <p:nvSpPr>
          <p:cNvPr id="5" name="Text Placeholder 4">
            <a:extLst>
              <a:ext uri="{FF2B5EF4-FFF2-40B4-BE49-F238E27FC236}">
                <a16:creationId xmlns:a16="http://schemas.microsoft.com/office/drawing/2014/main" id="{2C34B0AA-FBFD-4741-B5B6-FBA5ABBA2B23}"/>
              </a:ext>
            </a:extLst>
          </p:cNvPr>
          <p:cNvSpPr>
            <a:spLocks noGrp="1"/>
          </p:cNvSpPr>
          <p:nvPr>
            <p:ph type="body" sz="quarter" idx="25"/>
          </p:nvPr>
        </p:nvSpPr>
        <p:spPr/>
        <p:txBody>
          <a:bodyPr/>
          <a:lstStyle/>
          <a:p>
            <a:r>
              <a:rPr lang="en-US" dirty="0"/>
              <a:t>04</a:t>
            </a:r>
          </a:p>
        </p:txBody>
      </p:sp>
      <p:sp>
        <p:nvSpPr>
          <p:cNvPr id="8" name="Slide Number Placeholder 7">
            <a:extLst>
              <a:ext uri="{FF2B5EF4-FFF2-40B4-BE49-F238E27FC236}">
                <a16:creationId xmlns:a16="http://schemas.microsoft.com/office/drawing/2014/main" id="{0C847A5C-62EE-F749-B985-A55EFA6BD200}"/>
              </a:ext>
            </a:extLst>
          </p:cNvPr>
          <p:cNvSpPr>
            <a:spLocks noGrp="1"/>
          </p:cNvSpPr>
          <p:nvPr>
            <p:ph type="sldNum" sz="quarter" idx="4"/>
          </p:nvPr>
        </p:nvSpPr>
        <p:spPr/>
        <p:txBody>
          <a:bodyPr/>
          <a:lstStyle/>
          <a:p>
            <a:pPr algn="l"/>
            <a:r>
              <a:rPr lang="en-GB"/>
              <a:t>P</a:t>
            </a:r>
            <a:fld id="{6773EB32-DEBA-654F-981A-5727AA1F9394}" type="slidenum">
              <a:rPr lang="en-GB" smtClean="0"/>
              <a:pPr algn="l"/>
              <a:t>10</a:t>
            </a:fld>
            <a:endParaRPr lang="en-GB" dirty="0"/>
          </a:p>
        </p:txBody>
      </p:sp>
      <p:sp>
        <p:nvSpPr>
          <p:cNvPr id="2" name="Text Placeholder 1">
            <a:extLst>
              <a:ext uri="{FF2B5EF4-FFF2-40B4-BE49-F238E27FC236}">
                <a16:creationId xmlns:a16="http://schemas.microsoft.com/office/drawing/2014/main" id="{4D46FC4E-0513-714E-90E8-3C488434A86C}"/>
              </a:ext>
            </a:extLst>
          </p:cNvPr>
          <p:cNvSpPr>
            <a:spLocks noGrp="1"/>
          </p:cNvSpPr>
          <p:nvPr>
            <p:ph type="body" sz="quarter" idx="41"/>
          </p:nvPr>
        </p:nvSpPr>
        <p:spPr/>
        <p:txBody>
          <a:bodyPr/>
          <a:lstStyle/>
          <a:p>
            <a:r>
              <a:rPr lang="en-US" dirty="0" err="1"/>
              <a:t>Participando</a:t>
            </a:r>
            <a:r>
              <a:rPr lang="en-US" dirty="0"/>
              <a:t> </a:t>
            </a:r>
            <a:r>
              <a:rPr lang="en-US" dirty="0" err="1"/>
              <a:t>en</a:t>
            </a:r>
            <a:r>
              <a:rPr lang="en-US" dirty="0"/>
              <a:t> un mercado global </a:t>
            </a:r>
          </a:p>
        </p:txBody>
      </p:sp>
    </p:spTree>
    <p:extLst>
      <p:ext uri="{BB962C8B-B14F-4D97-AF65-F5344CB8AC3E}">
        <p14:creationId xmlns:p14="http://schemas.microsoft.com/office/powerpoint/2010/main" val="11484446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7A35D2CA-7A8A-1749-A140-F0C547AE8E36}"/>
              </a:ext>
            </a:extLst>
          </p:cNvPr>
          <p:cNvSpPr>
            <a:spLocks noGrp="1"/>
          </p:cNvSpPr>
          <p:nvPr>
            <p:ph type="body" sz="quarter" idx="23"/>
          </p:nvPr>
        </p:nvSpPr>
        <p:spPr/>
        <p:txBody>
          <a:bodyPr/>
          <a:lstStyle/>
          <a:p>
            <a:r>
              <a:rPr lang="en-US" dirty="0" err="1"/>
              <a:t>Preparando</a:t>
            </a:r>
            <a:r>
              <a:rPr lang="en-US" dirty="0"/>
              <a:t> el </a:t>
            </a:r>
            <a:r>
              <a:rPr lang="en-US" dirty="0" err="1"/>
              <a:t>camino</a:t>
            </a:r>
            <a:r>
              <a:rPr lang="en-US" dirty="0"/>
              <a:t> </a:t>
            </a:r>
          </a:p>
          <a:p>
            <a:pPr lvl="1"/>
            <a:endParaRPr lang="en-US" dirty="0"/>
          </a:p>
          <a:p>
            <a:pPr lvl="1"/>
            <a:r>
              <a:rPr lang="en-US" dirty="0"/>
              <a:t>El </a:t>
            </a:r>
            <a:r>
              <a:rPr lang="en-US" dirty="0" err="1"/>
              <a:t>Estudio</a:t>
            </a:r>
            <a:r>
              <a:rPr lang="en-US" dirty="0"/>
              <a:t> de </a:t>
            </a:r>
            <a:r>
              <a:rPr lang="en-US" dirty="0" err="1"/>
              <a:t>Consumidores</a:t>
            </a:r>
            <a:r>
              <a:rPr lang="en-US" dirty="0"/>
              <a:t> de Accenture, </a:t>
            </a:r>
            <a:r>
              <a:rPr lang="en-US" dirty="0" err="1"/>
              <a:t>realizado</a:t>
            </a:r>
            <a:r>
              <a:rPr lang="en-US" dirty="0"/>
              <a:t> </a:t>
            </a:r>
            <a:r>
              <a:rPr lang="en-US" dirty="0" err="1"/>
              <a:t>luego</a:t>
            </a:r>
            <a:r>
              <a:rPr lang="en-US" dirty="0"/>
              <a:t> de la </a:t>
            </a:r>
            <a:r>
              <a:rPr lang="en-US" dirty="0" err="1"/>
              <a:t>llegada</a:t>
            </a:r>
            <a:r>
              <a:rPr lang="en-US" dirty="0"/>
              <a:t> del Covid-19, </a:t>
            </a:r>
            <a:r>
              <a:rPr lang="en-US" dirty="0" err="1"/>
              <a:t>muestra</a:t>
            </a:r>
            <a:r>
              <a:rPr lang="en-US" dirty="0"/>
              <a:t> un gran </a:t>
            </a:r>
            <a:r>
              <a:rPr lang="en-US" dirty="0" err="1"/>
              <a:t>cambio</a:t>
            </a:r>
            <a:r>
              <a:rPr lang="en-US" dirty="0"/>
              <a:t> </a:t>
            </a:r>
            <a:r>
              <a:rPr lang="en-US" dirty="0" err="1"/>
              <a:t>en</a:t>
            </a:r>
            <a:r>
              <a:rPr lang="en-US" dirty="0"/>
              <a:t> la </a:t>
            </a:r>
            <a:r>
              <a:rPr lang="en-US" dirty="0" err="1"/>
              <a:t>actitud</a:t>
            </a:r>
            <a:r>
              <a:rPr lang="en-US" dirty="0"/>
              <a:t> de los </a:t>
            </a:r>
            <a:r>
              <a:rPr lang="en-US" dirty="0" err="1"/>
              <a:t>clientes</a:t>
            </a:r>
            <a:r>
              <a:rPr lang="en-US" dirty="0"/>
              <a:t> y los </a:t>
            </a:r>
            <a:r>
              <a:rPr lang="en-US" dirty="0" err="1"/>
              <a:t>empleados</a:t>
            </a:r>
            <a:r>
              <a:rPr lang="en-US" dirty="0"/>
              <a:t>. </a:t>
            </a:r>
            <a:r>
              <a:rPr lang="en-US" dirty="0" err="1"/>
              <a:t>Esto</a:t>
            </a:r>
            <a:r>
              <a:rPr lang="en-US" dirty="0"/>
              <a:t> require de </a:t>
            </a:r>
            <a:r>
              <a:rPr lang="en-US" dirty="0" err="1"/>
              <a:t>atención</a:t>
            </a:r>
            <a:r>
              <a:rPr lang="en-US" dirty="0"/>
              <a:t> y </a:t>
            </a:r>
            <a:r>
              <a:rPr lang="en-US" dirty="0" err="1"/>
              <a:t>acción</a:t>
            </a:r>
            <a:r>
              <a:rPr lang="en-US" dirty="0"/>
              <a:t> por </a:t>
            </a:r>
            <a:r>
              <a:rPr lang="en-US" dirty="0" err="1"/>
              <a:t>parte</a:t>
            </a:r>
            <a:r>
              <a:rPr lang="en-US" dirty="0"/>
              <a:t> de los </a:t>
            </a:r>
            <a:r>
              <a:rPr lang="en-US" dirty="0" err="1"/>
              <a:t>dueños</a:t>
            </a:r>
            <a:r>
              <a:rPr lang="en-US" dirty="0"/>
              <a:t> de las </a:t>
            </a:r>
            <a:r>
              <a:rPr lang="en-US" dirty="0" err="1"/>
              <a:t>empresas</a:t>
            </a:r>
            <a:r>
              <a:rPr lang="en-US" dirty="0"/>
              <a:t>. </a:t>
            </a:r>
          </a:p>
        </p:txBody>
      </p:sp>
      <p:sp>
        <p:nvSpPr>
          <p:cNvPr id="4" name="Text Placeholder 3">
            <a:extLst>
              <a:ext uri="{FF2B5EF4-FFF2-40B4-BE49-F238E27FC236}">
                <a16:creationId xmlns:a16="http://schemas.microsoft.com/office/drawing/2014/main" id="{AB1CFA8F-74C7-E949-9F16-9A4299ED7BA6}"/>
              </a:ext>
            </a:extLst>
          </p:cNvPr>
          <p:cNvSpPr>
            <a:spLocks noGrp="1"/>
          </p:cNvSpPr>
          <p:nvPr>
            <p:ph type="body" sz="quarter" idx="29"/>
          </p:nvPr>
        </p:nvSpPr>
        <p:spPr>
          <a:xfrm>
            <a:off x="4483250" y="3735977"/>
            <a:ext cx="4197472" cy="670560"/>
          </a:xfrm>
        </p:spPr>
        <p:txBody>
          <a:bodyPr/>
          <a:lstStyle/>
          <a:p>
            <a:r>
              <a:rPr lang="en-US" dirty="0"/>
              <a:t>67% de los </a:t>
            </a:r>
            <a:r>
              <a:rPr lang="en-US" dirty="0" err="1"/>
              <a:t>consumidores</a:t>
            </a:r>
            <a:r>
              <a:rPr lang="en-US" dirty="0"/>
              <a:t> </a:t>
            </a:r>
            <a:r>
              <a:rPr lang="en-US" dirty="0" err="1"/>
              <a:t>espera</a:t>
            </a:r>
            <a:r>
              <a:rPr lang="en-US" dirty="0"/>
              <a:t> que las </a:t>
            </a:r>
            <a:r>
              <a:rPr lang="en-US" dirty="0" err="1"/>
              <a:t>empresas</a:t>
            </a:r>
            <a:r>
              <a:rPr lang="en-US" dirty="0"/>
              <a:t> se </a:t>
            </a:r>
            <a:r>
              <a:rPr lang="en-US" dirty="0" err="1"/>
              <a:t>reconstruyan</a:t>
            </a:r>
            <a:r>
              <a:rPr lang="en-US" dirty="0"/>
              <a:t> de la </a:t>
            </a:r>
            <a:r>
              <a:rPr lang="en-US" dirty="0" err="1"/>
              <a:t>mejor</a:t>
            </a:r>
            <a:r>
              <a:rPr lang="en-US" dirty="0"/>
              <a:t> </a:t>
            </a:r>
            <a:r>
              <a:rPr lang="en-US" dirty="0" err="1"/>
              <a:t>manera</a:t>
            </a:r>
            <a:r>
              <a:rPr lang="en-US" dirty="0"/>
              <a:t>, </a:t>
            </a:r>
            <a:r>
              <a:rPr lang="en-US" dirty="0" err="1"/>
              <a:t>invirtiendo</a:t>
            </a:r>
            <a:r>
              <a:rPr lang="en-US" dirty="0"/>
              <a:t> </a:t>
            </a:r>
            <a:r>
              <a:rPr lang="en-US" dirty="0" err="1"/>
              <a:t>en</a:t>
            </a:r>
            <a:r>
              <a:rPr lang="en-US" dirty="0"/>
              <a:t> </a:t>
            </a:r>
            <a:r>
              <a:rPr lang="en-US" dirty="0" err="1"/>
              <a:t>soluciones</a:t>
            </a:r>
            <a:r>
              <a:rPr lang="en-US" dirty="0"/>
              <a:t> </a:t>
            </a:r>
            <a:r>
              <a:rPr lang="en-US" dirty="0" err="1"/>
              <a:t>sustentables</a:t>
            </a:r>
            <a:r>
              <a:rPr lang="en-US" dirty="0"/>
              <a:t>, </a:t>
            </a:r>
            <a:r>
              <a:rPr lang="en-US" dirty="0" err="1"/>
              <a:t>justas</a:t>
            </a:r>
            <a:r>
              <a:rPr lang="en-US" dirty="0"/>
              <a:t> y con una </a:t>
            </a:r>
            <a:r>
              <a:rPr lang="en-US" dirty="0" err="1"/>
              <a:t>mirada</a:t>
            </a:r>
            <a:r>
              <a:rPr lang="en-US" dirty="0"/>
              <a:t> de largo </a:t>
            </a:r>
            <a:r>
              <a:rPr lang="en-US" dirty="0" err="1"/>
              <a:t>plazo</a:t>
            </a:r>
            <a:r>
              <a:rPr lang="en-US" dirty="0"/>
              <a:t>.</a:t>
            </a:r>
          </a:p>
        </p:txBody>
      </p:sp>
      <p:sp>
        <p:nvSpPr>
          <p:cNvPr id="7" name="Slide Number Placeholder 6">
            <a:extLst>
              <a:ext uri="{FF2B5EF4-FFF2-40B4-BE49-F238E27FC236}">
                <a16:creationId xmlns:a16="http://schemas.microsoft.com/office/drawing/2014/main" id="{94038C4B-33C8-4D4E-AC2E-A51232DF071B}"/>
              </a:ext>
            </a:extLst>
          </p:cNvPr>
          <p:cNvSpPr>
            <a:spLocks noGrp="1"/>
          </p:cNvSpPr>
          <p:nvPr>
            <p:ph type="sldNum" sz="quarter" idx="4"/>
          </p:nvPr>
        </p:nvSpPr>
        <p:spPr/>
        <p:txBody>
          <a:bodyPr/>
          <a:lstStyle/>
          <a:p>
            <a:pPr algn="l"/>
            <a:r>
              <a:rPr lang="en-GB"/>
              <a:t>P</a:t>
            </a:r>
            <a:fld id="{6773EB32-DEBA-654F-981A-5727AA1F9394}" type="slidenum">
              <a:rPr lang="en-GB" smtClean="0"/>
              <a:pPr algn="l"/>
              <a:t>11</a:t>
            </a:fld>
            <a:endParaRPr lang="en-GB" dirty="0"/>
          </a:p>
        </p:txBody>
      </p:sp>
    </p:spTree>
    <p:extLst>
      <p:ext uri="{BB962C8B-B14F-4D97-AF65-F5344CB8AC3E}">
        <p14:creationId xmlns:p14="http://schemas.microsoft.com/office/powerpoint/2010/main" val="12943895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86CB69E-9D49-F748-ACF3-FF25777B7AA5}"/>
              </a:ext>
            </a:extLst>
          </p:cNvPr>
          <p:cNvSpPr>
            <a:spLocks noGrp="1"/>
          </p:cNvSpPr>
          <p:nvPr>
            <p:ph type="body" sz="quarter" idx="23"/>
          </p:nvPr>
        </p:nvSpPr>
        <p:spPr>
          <a:xfrm>
            <a:off x="824397" y="1069200"/>
            <a:ext cx="5515200" cy="2945451"/>
          </a:xfrm>
        </p:spPr>
        <p:txBody>
          <a:bodyPr/>
          <a:lstStyle/>
          <a:p>
            <a:r>
              <a:rPr lang="en-US" dirty="0"/>
              <a:t>El </a:t>
            </a:r>
            <a:r>
              <a:rPr lang="en-US" dirty="0" err="1"/>
              <a:t>aceleramiento</a:t>
            </a:r>
            <a:r>
              <a:rPr lang="en-US" dirty="0"/>
              <a:t> del </a:t>
            </a:r>
            <a:r>
              <a:rPr lang="en-US" dirty="0" err="1"/>
              <a:t>negocio</a:t>
            </a:r>
            <a:r>
              <a:rPr lang="en-US" dirty="0"/>
              <a:t> digital </a:t>
            </a:r>
            <a:r>
              <a:rPr lang="en-US" dirty="0" err="1"/>
              <a:t>puede</a:t>
            </a:r>
            <a:r>
              <a:rPr lang="en-US" dirty="0"/>
              <a:t> ser </a:t>
            </a:r>
            <a:r>
              <a:rPr lang="en-US" dirty="0" err="1"/>
              <a:t>riesgoso</a:t>
            </a:r>
            <a:endParaRPr lang="en-US" dirty="0"/>
          </a:p>
          <a:p>
            <a:pPr lvl="1"/>
            <a:r>
              <a:rPr lang="en-US" dirty="0"/>
              <a:t>Los </a:t>
            </a:r>
            <a:r>
              <a:rPr lang="en-US" dirty="0" err="1"/>
              <a:t>cuatro</a:t>
            </a:r>
            <a:r>
              <a:rPr lang="en-US" dirty="0"/>
              <a:t> </a:t>
            </a:r>
            <a:r>
              <a:rPr lang="en-US" dirty="0" err="1"/>
              <a:t>temas</a:t>
            </a:r>
            <a:r>
              <a:rPr lang="en-US" dirty="0"/>
              <a:t> </a:t>
            </a:r>
            <a:r>
              <a:rPr lang="en-US" dirty="0" err="1"/>
              <a:t>identificados</a:t>
            </a:r>
            <a:r>
              <a:rPr lang="en-US" dirty="0"/>
              <a:t> </a:t>
            </a:r>
            <a:r>
              <a:rPr lang="en-US" dirty="0" err="1"/>
              <a:t>en</a:t>
            </a:r>
            <a:r>
              <a:rPr lang="en-US" dirty="0"/>
              <a:t> el </a:t>
            </a:r>
            <a:r>
              <a:rPr lang="en-US" dirty="0" err="1"/>
              <a:t>estudio</a:t>
            </a:r>
            <a:r>
              <a:rPr lang="en-US" dirty="0"/>
              <a:t> </a:t>
            </a:r>
            <a:r>
              <a:rPr lang="en-US" dirty="0" err="1"/>
              <a:t>entregan</a:t>
            </a:r>
            <a:r>
              <a:rPr lang="en-US" dirty="0"/>
              <a:t> bases </a:t>
            </a:r>
            <a:r>
              <a:rPr lang="en-US" dirty="0" err="1"/>
              <a:t>sólidas</a:t>
            </a:r>
            <a:r>
              <a:rPr lang="en-US" dirty="0"/>
              <a:t> para </a:t>
            </a:r>
            <a:r>
              <a:rPr lang="en-US" dirty="0" err="1"/>
              <a:t>operar</a:t>
            </a:r>
            <a:r>
              <a:rPr lang="en-US" dirty="0"/>
              <a:t> </a:t>
            </a:r>
            <a:r>
              <a:rPr lang="en-US" dirty="0" err="1"/>
              <a:t>en</a:t>
            </a:r>
            <a:r>
              <a:rPr lang="en-US" dirty="0"/>
              <a:t> un </a:t>
            </a:r>
            <a:r>
              <a:rPr lang="en-US" dirty="0" err="1"/>
              <a:t>escenario</a:t>
            </a:r>
            <a:r>
              <a:rPr lang="en-US" dirty="0"/>
              <a:t> post-</a:t>
            </a:r>
            <a:r>
              <a:rPr lang="en-US" dirty="0" err="1"/>
              <a:t>pandemia</a:t>
            </a:r>
            <a:r>
              <a:rPr lang="en-US" dirty="0"/>
              <a:t>. Pero antes de que las </a:t>
            </a:r>
            <a:r>
              <a:rPr lang="en-US" dirty="0" err="1"/>
              <a:t>empresas</a:t>
            </a:r>
            <a:r>
              <a:rPr lang="en-US" dirty="0"/>
              <a:t> </a:t>
            </a:r>
            <a:r>
              <a:rPr lang="en-US" dirty="0" err="1"/>
              <a:t>puedan</a:t>
            </a:r>
            <a:r>
              <a:rPr lang="en-US" dirty="0"/>
              <a:t> </a:t>
            </a:r>
            <a:r>
              <a:rPr lang="en-US" dirty="0" err="1"/>
              <a:t>tomar</a:t>
            </a:r>
            <a:r>
              <a:rPr lang="en-US" dirty="0"/>
              <a:t> </a:t>
            </a:r>
            <a:r>
              <a:rPr lang="en-US" dirty="0" err="1"/>
              <a:t>ventaja</a:t>
            </a:r>
            <a:r>
              <a:rPr lang="en-US" dirty="0"/>
              <a:t> de las </a:t>
            </a:r>
            <a:r>
              <a:rPr lang="en-US" dirty="0" err="1"/>
              <a:t>nuevas</a:t>
            </a:r>
            <a:r>
              <a:rPr lang="en-US" dirty="0"/>
              <a:t> </a:t>
            </a:r>
            <a:r>
              <a:rPr lang="en-US" dirty="0" err="1"/>
              <a:t>oportunidades</a:t>
            </a:r>
            <a:r>
              <a:rPr lang="en-US" dirty="0"/>
              <a:t>, </a:t>
            </a:r>
            <a:r>
              <a:rPr lang="en-US" dirty="0" err="1"/>
              <a:t>necesitan</a:t>
            </a:r>
            <a:r>
              <a:rPr lang="en-US" dirty="0"/>
              <a:t> </a:t>
            </a:r>
            <a:r>
              <a:rPr lang="en-US" dirty="0" err="1"/>
              <a:t>estar</a:t>
            </a:r>
            <a:r>
              <a:rPr lang="en-US" dirty="0"/>
              <a:t> </a:t>
            </a:r>
            <a:r>
              <a:rPr lang="en-US" dirty="0" err="1"/>
              <a:t>conscientes</a:t>
            </a:r>
            <a:r>
              <a:rPr lang="en-US" dirty="0"/>
              <a:t> de los </a:t>
            </a:r>
            <a:r>
              <a:rPr lang="en-US" dirty="0" err="1"/>
              <a:t>riesgos</a:t>
            </a:r>
            <a:r>
              <a:rPr lang="en-US" dirty="0"/>
              <a:t> a los que </a:t>
            </a:r>
            <a:r>
              <a:rPr lang="en-US" dirty="0" err="1"/>
              <a:t>pueden</a:t>
            </a:r>
            <a:r>
              <a:rPr lang="en-US" dirty="0"/>
              <a:t> verse </a:t>
            </a:r>
            <a:r>
              <a:rPr lang="en-US" dirty="0" err="1"/>
              <a:t>expuestas</a:t>
            </a:r>
            <a:r>
              <a:rPr lang="en-US" dirty="0"/>
              <a:t>. </a:t>
            </a:r>
          </a:p>
          <a:p>
            <a:pPr lvl="1"/>
            <a:r>
              <a:rPr lang="en-US" b="1" dirty="0" err="1"/>
              <a:t>Ahí</a:t>
            </a:r>
            <a:r>
              <a:rPr lang="en-US" b="1" dirty="0"/>
              <a:t> es </a:t>
            </a:r>
            <a:r>
              <a:rPr lang="en-US" b="1" dirty="0" err="1"/>
              <a:t>donde</a:t>
            </a:r>
            <a:r>
              <a:rPr lang="en-US" b="1" dirty="0"/>
              <a:t> </a:t>
            </a:r>
            <a:r>
              <a:rPr lang="en-US" b="1" dirty="0" err="1"/>
              <a:t>entra</a:t>
            </a:r>
            <a:r>
              <a:rPr lang="en-US" b="1" dirty="0"/>
              <a:t> el socio </a:t>
            </a:r>
            <a:r>
              <a:rPr lang="en-US" b="1" dirty="0" err="1"/>
              <a:t>correcto</a:t>
            </a:r>
            <a:r>
              <a:rPr lang="en-US" b="1" dirty="0"/>
              <a:t>. </a:t>
            </a:r>
          </a:p>
        </p:txBody>
      </p:sp>
      <p:sp>
        <p:nvSpPr>
          <p:cNvPr id="5" name="Slide Number Placeholder 4">
            <a:extLst>
              <a:ext uri="{FF2B5EF4-FFF2-40B4-BE49-F238E27FC236}">
                <a16:creationId xmlns:a16="http://schemas.microsoft.com/office/drawing/2014/main" id="{0DBE675B-C26B-4E41-92E6-A6505CA295FC}"/>
              </a:ext>
            </a:extLst>
          </p:cNvPr>
          <p:cNvSpPr>
            <a:spLocks noGrp="1"/>
          </p:cNvSpPr>
          <p:nvPr>
            <p:ph type="sldNum" sz="quarter" idx="4"/>
          </p:nvPr>
        </p:nvSpPr>
        <p:spPr/>
        <p:txBody>
          <a:bodyPr/>
          <a:lstStyle/>
          <a:p>
            <a:pPr algn="l"/>
            <a:r>
              <a:rPr lang="en-GB"/>
              <a:t>P</a:t>
            </a:r>
            <a:fld id="{6773EB32-DEBA-654F-981A-5727AA1F9394}" type="slidenum">
              <a:rPr lang="en-GB" smtClean="0"/>
              <a:pPr algn="l"/>
              <a:t>12</a:t>
            </a:fld>
            <a:endParaRPr lang="en-GB" dirty="0"/>
          </a:p>
        </p:txBody>
      </p:sp>
    </p:spTree>
    <p:extLst>
      <p:ext uri="{BB962C8B-B14F-4D97-AF65-F5344CB8AC3E}">
        <p14:creationId xmlns:p14="http://schemas.microsoft.com/office/powerpoint/2010/main" val="35591226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EB3B60C-2629-6440-8BDE-A58E63F8EAA5}"/>
              </a:ext>
            </a:extLst>
          </p:cNvPr>
          <p:cNvSpPr>
            <a:spLocks noGrp="1"/>
          </p:cNvSpPr>
          <p:nvPr>
            <p:ph type="sldNum" sz="quarter" idx="4"/>
          </p:nvPr>
        </p:nvSpPr>
        <p:spPr/>
        <p:txBody>
          <a:bodyPr/>
          <a:lstStyle/>
          <a:p>
            <a:pPr algn="l"/>
            <a:r>
              <a:rPr lang="en-GB"/>
              <a:t>P</a:t>
            </a:r>
            <a:fld id="{6773EB32-DEBA-654F-981A-5727AA1F9394}" type="slidenum">
              <a:rPr lang="en-GB" smtClean="0"/>
              <a:pPr algn="l"/>
              <a:t>13</a:t>
            </a:fld>
            <a:endParaRPr lang="en-GB" dirty="0"/>
          </a:p>
        </p:txBody>
      </p:sp>
      <p:sp>
        <p:nvSpPr>
          <p:cNvPr id="3" name="Text Placeholder 2">
            <a:extLst>
              <a:ext uri="{FF2B5EF4-FFF2-40B4-BE49-F238E27FC236}">
                <a16:creationId xmlns:a16="http://schemas.microsoft.com/office/drawing/2014/main" id="{3212BD6E-D8B2-9744-B1FC-DC7F5336DCC4}"/>
              </a:ext>
            </a:extLst>
          </p:cNvPr>
          <p:cNvSpPr>
            <a:spLocks noGrp="1"/>
          </p:cNvSpPr>
          <p:nvPr>
            <p:ph type="body" sz="quarter" idx="37"/>
          </p:nvPr>
        </p:nvSpPr>
        <p:spPr>
          <a:xfrm>
            <a:off x="476625" y="471684"/>
            <a:ext cx="7660508" cy="183600"/>
          </a:xfrm>
        </p:spPr>
        <p:txBody>
          <a:bodyPr/>
          <a:lstStyle/>
          <a:p>
            <a:r>
              <a:rPr lang="en-US" dirty="0" err="1"/>
              <a:t>Cómo</a:t>
            </a:r>
            <a:r>
              <a:rPr lang="en-US" dirty="0"/>
              <a:t> CHUBB, las </a:t>
            </a:r>
            <a:r>
              <a:rPr lang="en-US" dirty="0" err="1"/>
              <a:t>empresas</a:t>
            </a:r>
            <a:r>
              <a:rPr lang="en-US" dirty="0"/>
              <a:t>, los </a:t>
            </a:r>
            <a:r>
              <a:rPr lang="en-US" dirty="0" err="1"/>
              <a:t>agentes</a:t>
            </a:r>
            <a:r>
              <a:rPr lang="en-US" dirty="0"/>
              <a:t> y los </a:t>
            </a:r>
            <a:r>
              <a:rPr lang="en-US" dirty="0" err="1"/>
              <a:t>corredores</a:t>
            </a:r>
            <a:r>
              <a:rPr lang="en-US" dirty="0"/>
              <a:t> </a:t>
            </a:r>
            <a:r>
              <a:rPr lang="en-US" dirty="0" err="1"/>
              <a:t>trabajan</a:t>
            </a:r>
            <a:r>
              <a:rPr lang="en-US" dirty="0"/>
              <a:t> </a:t>
            </a:r>
            <a:r>
              <a:rPr lang="en-US" dirty="0" err="1"/>
              <a:t>juntos</a:t>
            </a:r>
            <a:r>
              <a:rPr lang="en-US" dirty="0"/>
              <a:t> </a:t>
            </a:r>
          </a:p>
        </p:txBody>
      </p:sp>
      <p:sp>
        <p:nvSpPr>
          <p:cNvPr id="12" name="Text Placeholder 11">
            <a:extLst>
              <a:ext uri="{FF2B5EF4-FFF2-40B4-BE49-F238E27FC236}">
                <a16:creationId xmlns:a16="http://schemas.microsoft.com/office/drawing/2014/main" id="{8BAF2CB2-18ED-914C-B31E-5971B9FA923D}"/>
              </a:ext>
            </a:extLst>
          </p:cNvPr>
          <p:cNvSpPr>
            <a:spLocks noGrp="1"/>
          </p:cNvSpPr>
          <p:nvPr>
            <p:ph type="body" sz="quarter" idx="25"/>
          </p:nvPr>
        </p:nvSpPr>
        <p:spPr/>
        <p:txBody>
          <a:bodyPr/>
          <a:lstStyle/>
          <a:p>
            <a:r>
              <a:rPr lang="en-GB" dirty="0"/>
              <a:t>01</a:t>
            </a:r>
          </a:p>
        </p:txBody>
      </p:sp>
      <p:sp>
        <p:nvSpPr>
          <p:cNvPr id="13" name="Text Placeholder 12">
            <a:extLst>
              <a:ext uri="{FF2B5EF4-FFF2-40B4-BE49-F238E27FC236}">
                <a16:creationId xmlns:a16="http://schemas.microsoft.com/office/drawing/2014/main" id="{CA40CC31-47A9-8042-AD27-8A9F709C9374}"/>
              </a:ext>
            </a:extLst>
          </p:cNvPr>
          <p:cNvSpPr>
            <a:spLocks noGrp="1"/>
          </p:cNvSpPr>
          <p:nvPr>
            <p:ph type="body" sz="quarter" idx="26"/>
          </p:nvPr>
        </p:nvSpPr>
        <p:spPr/>
        <p:txBody>
          <a:bodyPr/>
          <a:lstStyle/>
          <a:p>
            <a:r>
              <a:rPr lang="en-US" dirty="0" err="1"/>
              <a:t>Informar</a:t>
            </a:r>
            <a:endParaRPr lang="en-US" dirty="0"/>
          </a:p>
        </p:txBody>
      </p:sp>
      <p:sp>
        <p:nvSpPr>
          <p:cNvPr id="14" name="Text Placeholder 13">
            <a:extLst>
              <a:ext uri="{FF2B5EF4-FFF2-40B4-BE49-F238E27FC236}">
                <a16:creationId xmlns:a16="http://schemas.microsoft.com/office/drawing/2014/main" id="{01937765-A0AB-8644-8812-8C12324CFD25}"/>
              </a:ext>
            </a:extLst>
          </p:cNvPr>
          <p:cNvSpPr>
            <a:spLocks noGrp="1"/>
          </p:cNvSpPr>
          <p:nvPr>
            <p:ph type="body" sz="quarter" idx="38"/>
          </p:nvPr>
        </p:nvSpPr>
        <p:spPr/>
        <p:txBody>
          <a:bodyPr/>
          <a:lstStyle/>
          <a:p>
            <a:r>
              <a:rPr lang="en-GB" dirty="0"/>
              <a:t>02</a:t>
            </a:r>
          </a:p>
        </p:txBody>
      </p:sp>
      <p:sp>
        <p:nvSpPr>
          <p:cNvPr id="15" name="Text Placeholder 14">
            <a:extLst>
              <a:ext uri="{FF2B5EF4-FFF2-40B4-BE49-F238E27FC236}">
                <a16:creationId xmlns:a16="http://schemas.microsoft.com/office/drawing/2014/main" id="{FBB418AC-472D-DE44-80ED-98FD1B7BE0E8}"/>
              </a:ext>
            </a:extLst>
          </p:cNvPr>
          <p:cNvSpPr>
            <a:spLocks noGrp="1"/>
          </p:cNvSpPr>
          <p:nvPr>
            <p:ph type="body" sz="quarter" idx="39"/>
          </p:nvPr>
        </p:nvSpPr>
        <p:spPr/>
        <p:txBody>
          <a:bodyPr/>
          <a:lstStyle/>
          <a:p>
            <a:r>
              <a:rPr lang="en-US" dirty="0" err="1"/>
              <a:t>Proteger</a:t>
            </a:r>
            <a:endParaRPr lang="en-US" dirty="0"/>
          </a:p>
        </p:txBody>
      </p:sp>
      <p:sp>
        <p:nvSpPr>
          <p:cNvPr id="16" name="Text Placeholder 15">
            <a:extLst>
              <a:ext uri="{FF2B5EF4-FFF2-40B4-BE49-F238E27FC236}">
                <a16:creationId xmlns:a16="http://schemas.microsoft.com/office/drawing/2014/main" id="{4A9B3C9B-8496-094F-8C59-1270573D59D8}"/>
              </a:ext>
            </a:extLst>
          </p:cNvPr>
          <p:cNvSpPr>
            <a:spLocks noGrp="1"/>
          </p:cNvSpPr>
          <p:nvPr>
            <p:ph type="body" sz="quarter" idx="40"/>
          </p:nvPr>
        </p:nvSpPr>
        <p:spPr/>
        <p:txBody>
          <a:bodyPr/>
          <a:lstStyle/>
          <a:p>
            <a:r>
              <a:rPr lang="en-GB" dirty="0"/>
              <a:t>03</a:t>
            </a:r>
          </a:p>
        </p:txBody>
      </p:sp>
      <p:sp>
        <p:nvSpPr>
          <p:cNvPr id="17" name="Text Placeholder 16">
            <a:extLst>
              <a:ext uri="{FF2B5EF4-FFF2-40B4-BE49-F238E27FC236}">
                <a16:creationId xmlns:a16="http://schemas.microsoft.com/office/drawing/2014/main" id="{93B76D4A-7F1D-644C-9955-E28DCC8960A4}"/>
              </a:ext>
            </a:extLst>
          </p:cNvPr>
          <p:cNvSpPr>
            <a:spLocks noGrp="1"/>
          </p:cNvSpPr>
          <p:nvPr>
            <p:ph type="body" sz="quarter" idx="41"/>
          </p:nvPr>
        </p:nvSpPr>
        <p:spPr/>
        <p:txBody>
          <a:bodyPr/>
          <a:lstStyle/>
          <a:p>
            <a:r>
              <a:rPr lang="en-US" dirty="0" err="1"/>
              <a:t>Planificar</a:t>
            </a:r>
            <a:r>
              <a:rPr lang="en-US" dirty="0"/>
              <a:t> </a:t>
            </a:r>
          </a:p>
        </p:txBody>
      </p:sp>
      <p:sp>
        <p:nvSpPr>
          <p:cNvPr id="18" name="Text Placeholder 17">
            <a:extLst>
              <a:ext uri="{FF2B5EF4-FFF2-40B4-BE49-F238E27FC236}">
                <a16:creationId xmlns:a16="http://schemas.microsoft.com/office/drawing/2014/main" id="{65DB8E87-C0CD-0C49-BEB0-383352EDBE59}"/>
              </a:ext>
            </a:extLst>
          </p:cNvPr>
          <p:cNvSpPr>
            <a:spLocks noGrp="1"/>
          </p:cNvSpPr>
          <p:nvPr>
            <p:ph type="body" sz="quarter" idx="42"/>
          </p:nvPr>
        </p:nvSpPr>
        <p:spPr/>
        <p:txBody>
          <a:bodyPr/>
          <a:lstStyle/>
          <a:p>
            <a:r>
              <a:rPr lang="en-GB" dirty="0"/>
              <a:t>04</a:t>
            </a:r>
          </a:p>
        </p:txBody>
      </p:sp>
      <p:sp>
        <p:nvSpPr>
          <p:cNvPr id="19" name="Text Placeholder 18">
            <a:extLst>
              <a:ext uri="{FF2B5EF4-FFF2-40B4-BE49-F238E27FC236}">
                <a16:creationId xmlns:a16="http://schemas.microsoft.com/office/drawing/2014/main" id="{C9855098-257C-C64F-A161-0268F721CD53}"/>
              </a:ext>
            </a:extLst>
          </p:cNvPr>
          <p:cNvSpPr>
            <a:spLocks noGrp="1"/>
          </p:cNvSpPr>
          <p:nvPr>
            <p:ph type="body" sz="quarter" idx="43"/>
          </p:nvPr>
        </p:nvSpPr>
        <p:spPr/>
        <p:txBody>
          <a:bodyPr/>
          <a:lstStyle/>
          <a:p>
            <a:r>
              <a:rPr lang="en-US" dirty="0"/>
              <a:t>A </a:t>
            </a:r>
            <a:r>
              <a:rPr lang="en-US" dirty="0" err="1"/>
              <a:t>prueba</a:t>
            </a:r>
            <a:r>
              <a:rPr lang="en-US" dirty="0"/>
              <a:t> del </a:t>
            </a:r>
            <a:r>
              <a:rPr lang="en-US" dirty="0" err="1"/>
              <a:t>futuro</a:t>
            </a:r>
            <a:r>
              <a:rPr lang="en-US" dirty="0"/>
              <a:t> </a:t>
            </a:r>
          </a:p>
        </p:txBody>
      </p:sp>
    </p:spTree>
    <p:extLst>
      <p:ext uri="{BB962C8B-B14F-4D97-AF65-F5344CB8AC3E}">
        <p14:creationId xmlns:p14="http://schemas.microsoft.com/office/powerpoint/2010/main" val="15165569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0628980F-E5A6-334C-89B4-849EADDD19F4}"/>
              </a:ext>
            </a:extLst>
          </p:cNvPr>
          <p:cNvSpPr>
            <a:spLocks noGrp="1"/>
          </p:cNvSpPr>
          <p:nvPr>
            <p:ph type="body" sz="quarter" idx="23"/>
          </p:nvPr>
        </p:nvSpPr>
        <p:spPr/>
        <p:txBody>
          <a:bodyPr/>
          <a:lstStyle/>
          <a:p>
            <a:r>
              <a:rPr lang="en-US" dirty="0" err="1"/>
              <a:t>Informar</a:t>
            </a:r>
            <a:endParaRPr lang="en-US" dirty="0"/>
          </a:p>
          <a:p>
            <a:pPr lvl="1"/>
            <a:r>
              <a:rPr lang="en-US" dirty="0"/>
              <a:t>La </a:t>
            </a:r>
            <a:r>
              <a:rPr lang="en-US" dirty="0" err="1"/>
              <a:t>investigación</a:t>
            </a:r>
            <a:r>
              <a:rPr lang="en-US" dirty="0"/>
              <a:t> de Chubb </a:t>
            </a:r>
            <a:r>
              <a:rPr lang="en-US" dirty="0" err="1"/>
              <a:t>está</a:t>
            </a:r>
            <a:r>
              <a:rPr lang="en-US" dirty="0"/>
              <a:t> disponible para </a:t>
            </a:r>
            <a:r>
              <a:rPr lang="en-US" dirty="0" err="1"/>
              <a:t>agentes</a:t>
            </a:r>
            <a:r>
              <a:rPr lang="en-US" dirty="0"/>
              <a:t> y </a:t>
            </a:r>
            <a:r>
              <a:rPr lang="en-US" dirty="0" err="1"/>
              <a:t>corredores</a:t>
            </a:r>
            <a:r>
              <a:rPr lang="en-US" dirty="0"/>
              <a:t>, </a:t>
            </a:r>
            <a:r>
              <a:rPr lang="en-US" dirty="0" err="1"/>
              <a:t>entregando</a:t>
            </a:r>
            <a:r>
              <a:rPr lang="en-US" dirty="0"/>
              <a:t> una </a:t>
            </a:r>
            <a:r>
              <a:rPr lang="en-US" dirty="0" err="1"/>
              <a:t>visión</a:t>
            </a:r>
            <a:r>
              <a:rPr lang="en-US" dirty="0"/>
              <a:t> </a:t>
            </a:r>
            <a:r>
              <a:rPr lang="en-US" dirty="0" err="1"/>
              <a:t>exclusiva</a:t>
            </a:r>
            <a:r>
              <a:rPr lang="en-US" dirty="0"/>
              <a:t> </a:t>
            </a:r>
            <a:r>
              <a:rPr lang="en-US" dirty="0" err="1"/>
              <a:t>sobre</a:t>
            </a:r>
            <a:r>
              <a:rPr lang="en-US" dirty="0"/>
              <a:t> los </a:t>
            </a:r>
            <a:r>
              <a:rPr lang="en-US" dirty="0" err="1"/>
              <a:t>riesgos</a:t>
            </a:r>
            <a:r>
              <a:rPr lang="en-US" dirty="0"/>
              <a:t> y </a:t>
            </a:r>
            <a:r>
              <a:rPr lang="en-US" dirty="0" err="1"/>
              <a:t>oportunidades</a:t>
            </a:r>
            <a:r>
              <a:rPr lang="en-US" dirty="0"/>
              <a:t> que </a:t>
            </a:r>
            <a:r>
              <a:rPr lang="en-US" dirty="0" err="1"/>
              <a:t>enfrentan</a:t>
            </a:r>
            <a:r>
              <a:rPr lang="en-US" dirty="0"/>
              <a:t> las </a:t>
            </a:r>
            <a:r>
              <a:rPr lang="en-US" dirty="0" err="1"/>
              <a:t>compañías</a:t>
            </a:r>
            <a:r>
              <a:rPr lang="en-US" dirty="0"/>
              <a:t> </a:t>
            </a:r>
            <a:r>
              <a:rPr lang="en-US" dirty="0" err="1"/>
              <a:t>cuando</a:t>
            </a:r>
            <a:r>
              <a:rPr lang="en-US" dirty="0"/>
              <a:t> el </a:t>
            </a:r>
            <a:r>
              <a:rPr lang="en-US" dirty="0" err="1"/>
              <a:t>negocio</a:t>
            </a:r>
            <a:r>
              <a:rPr lang="en-US" dirty="0"/>
              <a:t> digital se </a:t>
            </a:r>
            <a:r>
              <a:rPr lang="en-US" dirty="0" err="1"/>
              <a:t>acelera</a:t>
            </a:r>
            <a:r>
              <a:rPr lang="en-US" dirty="0"/>
              <a:t>. Este </a:t>
            </a:r>
            <a:r>
              <a:rPr lang="en-US" dirty="0" err="1"/>
              <a:t>conocimiento</a:t>
            </a:r>
            <a:r>
              <a:rPr lang="en-US" dirty="0"/>
              <a:t> es </a:t>
            </a:r>
            <a:r>
              <a:rPr lang="en-US" dirty="0" err="1"/>
              <a:t>esencial</a:t>
            </a:r>
            <a:r>
              <a:rPr lang="en-US" dirty="0"/>
              <a:t> para </a:t>
            </a:r>
            <a:r>
              <a:rPr lang="en-US" dirty="0" err="1"/>
              <a:t>operar</a:t>
            </a:r>
            <a:r>
              <a:rPr lang="en-US" dirty="0"/>
              <a:t> y </a:t>
            </a:r>
            <a:r>
              <a:rPr lang="en-US" dirty="0" err="1"/>
              <a:t>evolucionar</a:t>
            </a:r>
            <a:r>
              <a:rPr lang="en-US" dirty="0"/>
              <a:t> con </a:t>
            </a:r>
            <a:r>
              <a:rPr lang="en-US" dirty="0" err="1"/>
              <a:t>confianza</a:t>
            </a:r>
            <a:r>
              <a:rPr lang="en-US" dirty="0"/>
              <a:t> </a:t>
            </a:r>
            <a:r>
              <a:rPr lang="en-US" dirty="0" err="1"/>
              <a:t>en</a:t>
            </a:r>
            <a:r>
              <a:rPr lang="en-US" dirty="0"/>
              <a:t> un </a:t>
            </a:r>
            <a:r>
              <a:rPr lang="en-US" dirty="0" err="1"/>
              <a:t>escenario</a:t>
            </a:r>
            <a:r>
              <a:rPr lang="en-US" dirty="0"/>
              <a:t> </a:t>
            </a:r>
            <a:r>
              <a:rPr lang="en-US" dirty="0" err="1"/>
              <a:t>cambiante</a:t>
            </a:r>
            <a:r>
              <a:rPr lang="en-US" dirty="0"/>
              <a:t>. </a:t>
            </a:r>
          </a:p>
        </p:txBody>
      </p:sp>
      <p:sp>
        <p:nvSpPr>
          <p:cNvPr id="6" name="Slide Number Placeholder 5">
            <a:extLst>
              <a:ext uri="{FF2B5EF4-FFF2-40B4-BE49-F238E27FC236}">
                <a16:creationId xmlns:a16="http://schemas.microsoft.com/office/drawing/2014/main" id="{DCFF38A4-89DD-D342-9728-CF8B90B5262C}"/>
              </a:ext>
            </a:extLst>
          </p:cNvPr>
          <p:cNvSpPr>
            <a:spLocks noGrp="1"/>
          </p:cNvSpPr>
          <p:nvPr>
            <p:ph type="sldNum" sz="quarter" idx="4"/>
          </p:nvPr>
        </p:nvSpPr>
        <p:spPr/>
        <p:txBody>
          <a:bodyPr/>
          <a:lstStyle/>
          <a:p>
            <a:pPr algn="l"/>
            <a:r>
              <a:rPr lang="en-GB"/>
              <a:t>P</a:t>
            </a:r>
            <a:fld id="{6773EB32-DEBA-654F-981A-5727AA1F9394}" type="slidenum">
              <a:rPr lang="en-GB" smtClean="0"/>
              <a:pPr algn="l"/>
              <a:t>14</a:t>
            </a:fld>
            <a:endParaRPr lang="en-GB" dirty="0"/>
          </a:p>
        </p:txBody>
      </p:sp>
      <p:sp>
        <p:nvSpPr>
          <p:cNvPr id="2" name="Text Placeholder 1">
            <a:extLst>
              <a:ext uri="{FF2B5EF4-FFF2-40B4-BE49-F238E27FC236}">
                <a16:creationId xmlns:a16="http://schemas.microsoft.com/office/drawing/2014/main" id="{55A4B657-7365-304B-8B61-24CD962D5458}"/>
              </a:ext>
            </a:extLst>
          </p:cNvPr>
          <p:cNvSpPr>
            <a:spLocks noGrp="1"/>
          </p:cNvSpPr>
          <p:nvPr>
            <p:ph type="body" sz="quarter" idx="37"/>
          </p:nvPr>
        </p:nvSpPr>
        <p:spPr/>
        <p:txBody>
          <a:bodyPr/>
          <a:lstStyle/>
          <a:p>
            <a:r>
              <a:rPr lang="en-US" dirty="0" err="1"/>
              <a:t>Cómo</a:t>
            </a:r>
            <a:r>
              <a:rPr lang="en-US" dirty="0"/>
              <a:t> CHUBB, las </a:t>
            </a:r>
            <a:r>
              <a:rPr lang="en-US" dirty="0" err="1"/>
              <a:t>empresas</a:t>
            </a:r>
            <a:r>
              <a:rPr lang="en-US" dirty="0"/>
              <a:t>, los </a:t>
            </a:r>
            <a:r>
              <a:rPr lang="en-US" dirty="0" err="1"/>
              <a:t>agentes</a:t>
            </a:r>
            <a:r>
              <a:rPr lang="en-US" dirty="0"/>
              <a:t> y los </a:t>
            </a:r>
            <a:r>
              <a:rPr lang="en-US" dirty="0" err="1"/>
              <a:t>corredores</a:t>
            </a:r>
            <a:r>
              <a:rPr lang="en-US" dirty="0"/>
              <a:t> </a:t>
            </a:r>
            <a:r>
              <a:rPr lang="en-US" dirty="0" err="1"/>
              <a:t>trabajan</a:t>
            </a:r>
            <a:r>
              <a:rPr lang="en-US" dirty="0"/>
              <a:t> </a:t>
            </a:r>
            <a:r>
              <a:rPr lang="en-US" dirty="0" err="1"/>
              <a:t>juntos</a:t>
            </a:r>
            <a:endParaRPr lang="en-US" dirty="0"/>
          </a:p>
        </p:txBody>
      </p:sp>
    </p:spTree>
    <p:extLst>
      <p:ext uri="{BB962C8B-B14F-4D97-AF65-F5344CB8AC3E}">
        <p14:creationId xmlns:p14="http://schemas.microsoft.com/office/powerpoint/2010/main" val="3721373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CF131126-5073-4740-B8F0-B5D99E3A4AB6}"/>
              </a:ext>
            </a:extLst>
          </p:cNvPr>
          <p:cNvSpPr>
            <a:spLocks noGrp="1"/>
          </p:cNvSpPr>
          <p:nvPr>
            <p:ph type="body" sz="quarter" idx="23"/>
          </p:nvPr>
        </p:nvSpPr>
        <p:spPr>
          <a:xfrm>
            <a:off x="824398" y="1069200"/>
            <a:ext cx="6462227" cy="2517603"/>
          </a:xfrm>
        </p:spPr>
        <p:txBody>
          <a:bodyPr/>
          <a:lstStyle/>
          <a:p>
            <a:r>
              <a:rPr lang="en-US" dirty="0" err="1"/>
              <a:t>Proteger</a:t>
            </a:r>
            <a:endParaRPr lang="en-US" dirty="0"/>
          </a:p>
          <a:p>
            <a:pPr lvl="1"/>
            <a:r>
              <a:rPr lang="en-US" dirty="0"/>
              <a:t>Con un </a:t>
            </a:r>
            <a:r>
              <a:rPr lang="en-US" dirty="0" err="1"/>
              <a:t>conocimiento</a:t>
            </a:r>
            <a:r>
              <a:rPr lang="en-US" dirty="0"/>
              <a:t> </a:t>
            </a:r>
            <a:r>
              <a:rPr lang="en-US" dirty="0" err="1"/>
              <a:t>exhaustivo</a:t>
            </a:r>
            <a:r>
              <a:rPr lang="en-US" dirty="0"/>
              <a:t> de los </a:t>
            </a:r>
            <a:r>
              <a:rPr lang="en-US" dirty="0" err="1"/>
              <a:t>riesgos</a:t>
            </a:r>
            <a:r>
              <a:rPr lang="en-US" dirty="0"/>
              <a:t>, los </a:t>
            </a:r>
            <a:r>
              <a:rPr lang="en-US" dirty="0" err="1"/>
              <a:t>agentes</a:t>
            </a:r>
            <a:r>
              <a:rPr lang="en-US" dirty="0"/>
              <a:t> y </a:t>
            </a:r>
            <a:r>
              <a:rPr lang="en-US" dirty="0" err="1"/>
              <a:t>corredores</a:t>
            </a:r>
            <a:r>
              <a:rPr lang="en-US" dirty="0"/>
              <a:t> </a:t>
            </a:r>
            <a:r>
              <a:rPr lang="en-US" dirty="0" err="1"/>
              <a:t>pueden</a:t>
            </a:r>
            <a:r>
              <a:rPr lang="en-US" dirty="0"/>
              <a:t> </a:t>
            </a:r>
            <a:r>
              <a:rPr lang="en-US" dirty="0" err="1"/>
              <a:t>trabajar</a:t>
            </a:r>
            <a:r>
              <a:rPr lang="en-US" dirty="0"/>
              <a:t> con las </a:t>
            </a:r>
            <a:r>
              <a:rPr lang="en-US" dirty="0" err="1"/>
              <a:t>empresas</a:t>
            </a:r>
            <a:r>
              <a:rPr lang="en-US" dirty="0"/>
              <a:t> para </a:t>
            </a:r>
            <a:r>
              <a:rPr lang="en-US" dirty="0" err="1"/>
              <a:t>detectar</a:t>
            </a:r>
            <a:r>
              <a:rPr lang="en-US" dirty="0"/>
              <a:t> las </a:t>
            </a:r>
            <a:r>
              <a:rPr lang="en-US" dirty="0" err="1"/>
              <a:t>áreas</a:t>
            </a:r>
            <a:r>
              <a:rPr lang="en-US" dirty="0"/>
              <a:t> que </a:t>
            </a:r>
            <a:r>
              <a:rPr lang="en-US" dirty="0" err="1"/>
              <a:t>su</a:t>
            </a:r>
            <a:r>
              <a:rPr lang="en-US" dirty="0"/>
              <a:t> </a:t>
            </a:r>
            <a:r>
              <a:rPr lang="en-US" dirty="0" err="1"/>
              <a:t>cobertura</a:t>
            </a:r>
            <a:r>
              <a:rPr lang="en-US" dirty="0"/>
              <a:t> actual </a:t>
            </a:r>
            <a:r>
              <a:rPr lang="en-US" dirty="0" err="1"/>
              <a:t>puede</a:t>
            </a:r>
            <a:r>
              <a:rPr lang="en-US" dirty="0"/>
              <a:t> no </a:t>
            </a:r>
            <a:r>
              <a:rPr lang="en-US" dirty="0" err="1"/>
              <a:t>haber</a:t>
            </a:r>
            <a:r>
              <a:rPr lang="en-US" dirty="0"/>
              <a:t> </a:t>
            </a:r>
            <a:r>
              <a:rPr lang="en-US" dirty="0" err="1"/>
              <a:t>considerado</a:t>
            </a:r>
            <a:r>
              <a:rPr lang="en-US" dirty="0"/>
              <a:t>. Una </a:t>
            </a:r>
            <a:r>
              <a:rPr lang="en-US" dirty="0" err="1"/>
              <a:t>vez</a:t>
            </a:r>
            <a:r>
              <a:rPr lang="en-US" dirty="0"/>
              <a:t> que se </a:t>
            </a:r>
            <a:r>
              <a:rPr lang="en-US" dirty="0" err="1"/>
              <a:t>han</a:t>
            </a:r>
            <a:r>
              <a:rPr lang="en-US" dirty="0"/>
              <a:t> </a:t>
            </a:r>
            <a:r>
              <a:rPr lang="en-US" dirty="0" err="1"/>
              <a:t>identificado</a:t>
            </a:r>
            <a:r>
              <a:rPr lang="en-US" dirty="0"/>
              <a:t> </a:t>
            </a:r>
            <a:r>
              <a:rPr lang="en-US" dirty="0" err="1"/>
              <a:t>estos</a:t>
            </a:r>
            <a:r>
              <a:rPr lang="en-US" dirty="0"/>
              <a:t> </a:t>
            </a:r>
            <a:r>
              <a:rPr lang="en-US" dirty="0" err="1"/>
              <a:t>vacíos</a:t>
            </a:r>
            <a:r>
              <a:rPr lang="en-US" dirty="0"/>
              <a:t>, Chubb </a:t>
            </a:r>
            <a:r>
              <a:rPr lang="en-US" dirty="0" err="1"/>
              <a:t>puede</a:t>
            </a:r>
            <a:r>
              <a:rPr lang="en-US" dirty="0"/>
              <a:t> </a:t>
            </a:r>
            <a:r>
              <a:rPr lang="en-US" dirty="0" err="1"/>
              <a:t>entregar</a:t>
            </a:r>
            <a:r>
              <a:rPr lang="en-US" dirty="0"/>
              <a:t> </a:t>
            </a:r>
            <a:r>
              <a:rPr lang="en-US" dirty="0" err="1"/>
              <a:t>soluciones</a:t>
            </a:r>
            <a:r>
              <a:rPr lang="en-US" dirty="0"/>
              <a:t> que los </a:t>
            </a:r>
            <a:r>
              <a:rPr lang="en-US" dirty="0" err="1"/>
              <a:t>llenen</a:t>
            </a:r>
            <a:r>
              <a:rPr lang="en-US" dirty="0"/>
              <a:t>. </a:t>
            </a:r>
          </a:p>
          <a:p>
            <a:pPr lvl="1"/>
            <a:endParaRPr lang="en-US" dirty="0"/>
          </a:p>
        </p:txBody>
      </p:sp>
      <p:sp>
        <p:nvSpPr>
          <p:cNvPr id="6" name="Slide Number Placeholder 5">
            <a:extLst>
              <a:ext uri="{FF2B5EF4-FFF2-40B4-BE49-F238E27FC236}">
                <a16:creationId xmlns:a16="http://schemas.microsoft.com/office/drawing/2014/main" id="{7826D390-D10D-8445-B4C6-59BCBFC0BA38}"/>
              </a:ext>
            </a:extLst>
          </p:cNvPr>
          <p:cNvSpPr>
            <a:spLocks noGrp="1"/>
          </p:cNvSpPr>
          <p:nvPr>
            <p:ph type="sldNum" sz="quarter" idx="4"/>
          </p:nvPr>
        </p:nvSpPr>
        <p:spPr/>
        <p:txBody>
          <a:bodyPr/>
          <a:lstStyle/>
          <a:p>
            <a:pPr algn="l"/>
            <a:r>
              <a:rPr lang="en-GB"/>
              <a:t>P</a:t>
            </a:r>
            <a:fld id="{6773EB32-DEBA-654F-981A-5727AA1F9394}" type="slidenum">
              <a:rPr lang="en-GB" smtClean="0"/>
              <a:pPr algn="l"/>
              <a:t>15</a:t>
            </a:fld>
            <a:endParaRPr lang="en-GB" dirty="0"/>
          </a:p>
        </p:txBody>
      </p:sp>
      <p:sp>
        <p:nvSpPr>
          <p:cNvPr id="2" name="Text Placeholder 1">
            <a:extLst>
              <a:ext uri="{FF2B5EF4-FFF2-40B4-BE49-F238E27FC236}">
                <a16:creationId xmlns:a16="http://schemas.microsoft.com/office/drawing/2014/main" id="{5A26F048-8B90-E949-9F59-488E96BEC255}"/>
              </a:ext>
            </a:extLst>
          </p:cNvPr>
          <p:cNvSpPr>
            <a:spLocks noGrp="1"/>
          </p:cNvSpPr>
          <p:nvPr>
            <p:ph type="body" sz="quarter" idx="37"/>
          </p:nvPr>
        </p:nvSpPr>
        <p:spPr/>
        <p:txBody>
          <a:bodyPr/>
          <a:lstStyle/>
          <a:p>
            <a:r>
              <a:rPr lang="en-US" dirty="0" err="1"/>
              <a:t>Cómo</a:t>
            </a:r>
            <a:r>
              <a:rPr lang="en-US" dirty="0"/>
              <a:t> CHUBB, las </a:t>
            </a:r>
            <a:r>
              <a:rPr lang="en-US" dirty="0" err="1"/>
              <a:t>empresas</a:t>
            </a:r>
            <a:r>
              <a:rPr lang="en-US" dirty="0"/>
              <a:t>, los </a:t>
            </a:r>
            <a:r>
              <a:rPr lang="en-US" dirty="0" err="1"/>
              <a:t>agentes</a:t>
            </a:r>
            <a:r>
              <a:rPr lang="en-US" dirty="0"/>
              <a:t> y los </a:t>
            </a:r>
            <a:r>
              <a:rPr lang="en-US" dirty="0" err="1"/>
              <a:t>corredores</a:t>
            </a:r>
            <a:r>
              <a:rPr lang="en-US" dirty="0"/>
              <a:t> </a:t>
            </a:r>
            <a:r>
              <a:rPr lang="en-US" dirty="0" err="1"/>
              <a:t>trabajan</a:t>
            </a:r>
            <a:r>
              <a:rPr lang="en-US" dirty="0"/>
              <a:t> </a:t>
            </a:r>
            <a:r>
              <a:rPr lang="en-US" dirty="0" err="1"/>
              <a:t>juntos</a:t>
            </a:r>
            <a:endParaRPr lang="en-US" dirty="0"/>
          </a:p>
        </p:txBody>
      </p:sp>
    </p:spTree>
    <p:extLst>
      <p:ext uri="{BB962C8B-B14F-4D97-AF65-F5344CB8AC3E}">
        <p14:creationId xmlns:p14="http://schemas.microsoft.com/office/powerpoint/2010/main" val="14439609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D83434-F12B-E440-8DC3-B7769FC1DF58}"/>
              </a:ext>
            </a:extLst>
          </p:cNvPr>
          <p:cNvSpPr>
            <a:spLocks noGrp="1"/>
          </p:cNvSpPr>
          <p:nvPr>
            <p:ph type="body" sz="quarter" idx="23"/>
          </p:nvPr>
        </p:nvSpPr>
        <p:spPr>
          <a:xfrm>
            <a:off x="824398" y="1069200"/>
            <a:ext cx="6155046" cy="2517603"/>
          </a:xfrm>
        </p:spPr>
        <p:txBody>
          <a:bodyPr/>
          <a:lstStyle/>
          <a:p>
            <a:r>
              <a:rPr lang="en-US" dirty="0" err="1"/>
              <a:t>Planificar</a:t>
            </a:r>
            <a:r>
              <a:rPr lang="en-US" dirty="0"/>
              <a:t> </a:t>
            </a:r>
          </a:p>
          <a:p>
            <a:pPr lvl="1"/>
            <a:r>
              <a:rPr lang="en-US" dirty="0" err="1"/>
              <a:t>Cubrir</a:t>
            </a:r>
            <a:r>
              <a:rPr lang="en-US" dirty="0"/>
              <a:t> </a:t>
            </a:r>
            <a:r>
              <a:rPr lang="en-US" dirty="0" err="1"/>
              <a:t>vacíos</a:t>
            </a:r>
            <a:r>
              <a:rPr lang="en-US" dirty="0"/>
              <a:t> </a:t>
            </a:r>
            <a:r>
              <a:rPr lang="en-US" dirty="0" err="1"/>
              <a:t>en</a:t>
            </a:r>
            <a:r>
              <a:rPr lang="en-US" dirty="0"/>
              <a:t> la </a:t>
            </a:r>
            <a:r>
              <a:rPr lang="en-US" dirty="0" err="1"/>
              <a:t>cobertura</a:t>
            </a:r>
            <a:r>
              <a:rPr lang="en-US" dirty="0"/>
              <a:t> </a:t>
            </a:r>
            <a:r>
              <a:rPr lang="en-US" dirty="0" err="1"/>
              <a:t>existente</a:t>
            </a:r>
            <a:r>
              <a:rPr lang="en-US" dirty="0"/>
              <a:t> es sin </a:t>
            </a:r>
            <a:r>
              <a:rPr lang="en-US" dirty="0" err="1"/>
              <a:t>duda</a:t>
            </a:r>
            <a:r>
              <a:rPr lang="en-US" dirty="0"/>
              <a:t> un </a:t>
            </a:r>
            <a:r>
              <a:rPr lang="en-US" dirty="0" err="1"/>
              <a:t>esencial</a:t>
            </a:r>
            <a:r>
              <a:rPr lang="en-US" dirty="0"/>
              <a:t> primer paso, </a:t>
            </a:r>
            <a:r>
              <a:rPr lang="en-US" dirty="0" err="1"/>
              <a:t>pero</a:t>
            </a:r>
            <a:r>
              <a:rPr lang="en-US" dirty="0"/>
              <a:t> una </a:t>
            </a:r>
            <a:r>
              <a:rPr lang="en-US" dirty="0" err="1"/>
              <a:t>transformación</a:t>
            </a:r>
            <a:r>
              <a:rPr lang="en-US" dirty="0"/>
              <a:t> digital </a:t>
            </a:r>
            <a:r>
              <a:rPr lang="en-US" dirty="0" err="1"/>
              <a:t>acelerada</a:t>
            </a:r>
            <a:r>
              <a:rPr lang="en-US" dirty="0"/>
              <a:t> </a:t>
            </a:r>
            <a:r>
              <a:rPr lang="en-US" dirty="0" err="1"/>
              <a:t>también</a:t>
            </a:r>
            <a:r>
              <a:rPr lang="en-US" dirty="0"/>
              <a:t> </a:t>
            </a:r>
            <a:r>
              <a:rPr lang="en-US" dirty="0" err="1"/>
              <a:t>presenta</a:t>
            </a:r>
            <a:r>
              <a:rPr lang="en-US" dirty="0"/>
              <a:t> </a:t>
            </a:r>
            <a:r>
              <a:rPr lang="en-US" dirty="0" err="1"/>
              <a:t>oportunidades</a:t>
            </a:r>
            <a:r>
              <a:rPr lang="en-US" dirty="0"/>
              <a:t> que las </a:t>
            </a:r>
            <a:r>
              <a:rPr lang="en-US" dirty="0" err="1"/>
              <a:t>empresas</a:t>
            </a:r>
            <a:r>
              <a:rPr lang="en-US" dirty="0"/>
              <a:t> </a:t>
            </a:r>
            <a:r>
              <a:rPr lang="en-US" dirty="0" err="1"/>
              <a:t>pueden</a:t>
            </a:r>
            <a:r>
              <a:rPr lang="en-US" dirty="0"/>
              <a:t> no </a:t>
            </a:r>
            <a:r>
              <a:rPr lang="en-US" dirty="0" err="1"/>
              <a:t>estar</a:t>
            </a:r>
            <a:r>
              <a:rPr lang="en-US" dirty="0"/>
              <a:t> </a:t>
            </a:r>
            <a:r>
              <a:rPr lang="en-US" dirty="0" err="1"/>
              <a:t>aprovechando</a:t>
            </a:r>
            <a:r>
              <a:rPr lang="en-US" dirty="0"/>
              <a:t>. Con la </a:t>
            </a:r>
            <a:r>
              <a:rPr lang="en-US" dirty="0" err="1"/>
              <a:t>cobertura</a:t>
            </a:r>
            <a:r>
              <a:rPr lang="en-US" dirty="0"/>
              <a:t> </a:t>
            </a:r>
            <a:r>
              <a:rPr lang="en-US" dirty="0" err="1"/>
              <a:t>adecuada</a:t>
            </a:r>
            <a:r>
              <a:rPr lang="en-US" dirty="0"/>
              <a:t>, las </a:t>
            </a:r>
            <a:r>
              <a:rPr lang="en-US" dirty="0" err="1"/>
              <a:t>compañías</a:t>
            </a:r>
            <a:r>
              <a:rPr lang="en-US" dirty="0"/>
              <a:t> </a:t>
            </a:r>
            <a:r>
              <a:rPr lang="en-US" dirty="0" err="1"/>
              <a:t>pueden</a:t>
            </a:r>
            <a:r>
              <a:rPr lang="en-US" dirty="0"/>
              <a:t> </a:t>
            </a:r>
            <a:r>
              <a:rPr lang="en-US" dirty="0" err="1"/>
              <a:t>mirar</a:t>
            </a:r>
            <a:r>
              <a:rPr lang="en-US" dirty="0"/>
              <a:t> </a:t>
            </a:r>
            <a:r>
              <a:rPr lang="en-US" dirty="0" err="1"/>
              <a:t>más</a:t>
            </a:r>
            <a:r>
              <a:rPr lang="en-US" dirty="0"/>
              <a:t> </a:t>
            </a:r>
            <a:r>
              <a:rPr lang="en-US" dirty="0" err="1"/>
              <a:t>allá</a:t>
            </a:r>
            <a:r>
              <a:rPr lang="en-US" dirty="0"/>
              <a:t> del </a:t>
            </a:r>
            <a:r>
              <a:rPr lang="en-US" dirty="0" err="1"/>
              <a:t>presente</a:t>
            </a:r>
            <a:r>
              <a:rPr lang="en-US" dirty="0"/>
              <a:t> y </a:t>
            </a:r>
            <a:r>
              <a:rPr lang="en-US" dirty="0" err="1"/>
              <a:t>planificar</a:t>
            </a:r>
            <a:r>
              <a:rPr lang="en-US" dirty="0"/>
              <a:t> para el </a:t>
            </a:r>
            <a:r>
              <a:rPr lang="en-US" dirty="0" err="1"/>
              <a:t>futuro</a:t>
            </a:r>
            <a:r>
              <a:rPr lang="en-US" dirty="0"/>
              <a:t>. </a:t>
            </a:r>
          </a:p>
        </p:txBody>
      </p:sp>
      <p:sp>
        <p:nvSpPr>
          <p:cNvPr id="6" name="Slide Number Placeholder 5">
            <a:extLst>
              <a:ext uri="{FF2B5EF4-FFF2-40B4-BE49-F238E27FC236}">
                <a16:creationId xmlns:a16="http://schemas.microsoft.com/office/drawing/2014/main" id="{8BCE72BE-2E53-6A4E-BACA-F39ABC289763}"/>
              </a:ext>
            </a:extLst>
          </p:cNvPr>
          <p:cNvSpPr>
            <a:spLocks noGrp="1"/>
          </p:cNvSpPr>
          <p:nvPr>
            <p:ph type="sldNum" sz="quarter" idx="4"/>
          </p:nvPr>
        </p:nvSpPr>
        <p:spPr/>
        <p:txBody>
          <a:bodyPr/>
          <a:lstStyle/>
          <a:p>
            <a:pPr algn="l"/>
            <a:r>
              <a:rPr lang="en-GB"/>
              <a:t>P</a:t>
            </a:r>
            <a:fld id="{6773EB32-DEBA-654F-981A-5727AA1F9394}" type="slidenum">
              <a:rPr lang="en-GB" smtClean="0"/>
              <a:pPr algn="l"/>
              <a:t>16</a:t>
            </a:fld>
            <a:endParaRPr lang="en-GB" dirty="0"/>
          </a:p>
        </p:txBody>
      </p:sp>
      <p:sp>
        <p:nvSpPr>
          <p:cNvPr id="2" name="Text Placeholder 1">
            <a:extLst>
              <a:ext uri="{FF2B5EF4-FFF2-40B4-BE49-F238E27FC236}">
                <a16:creationId xmlns:a16="http://schemas.microsoft.com/office/drawing/2014/main" id="{DF4F4372-2FAD-CA44-BF05-628B10727672}"/>
              </a:ext>
            </a:extLst>
          </p:cNvPr>
          <p:cNvSpPr>
            <a:spLocks noGrp="1"/>
          </p:cNvSpPr>
          <p:nvPr>
            <p:ph type="body" sz="quarter" idx="37"/>
          </p:nvPr>
        </p:nvSpPr>
        <p:spPr/>
        <p:txBody>
          <a:bodyPr/>
          <a:lstStyle/>
          <a:p>
            <a:r>
              <a:rPr lang="en-US" dirty="0" err="1"/>
              <a:t>Cómo</a:t>
            </a:r>
            <a:r>
              <a:rPr lang="en-US" dirty="0"/>
              <a:t> CHUBB, las </a:t>
            </a:r>
            <a:r>
              <a:rPr lang="en-US" dirty="0" err="1"/>
              <a:t>empresas</a:t>
            </a:r>
            <a:r>
              <a:rPr lang="en-US" dirty="0"/>
              <a:t>, los </a:t>
            </a:r>
            <a:r>
              <a:rPr lang="en-US" dirty="0" err="1"/>
              <a:t>agentes</a:t>
            </a:r>
            <a:r>
              <a:rPr lang="en-US" dirty="0"/>
              <a:t> y los </a:t>
            </a:r>
            <a:r>
              <a:rPr lang="en-US" dirty="0" err="1"/>
              <a:t>corredores</a:t>
            </a:r>
            <a:r>
              <a:rPr lang="en-US" dirty="0"/>
              <a:t> </a:t>
            </a:r>
            <a:r>
              <a:rPr lang="en-US" dirty="0" err="1"/>
              <a:t>trabajan</a:t>
            </a:r>
            <a:r>
              <a:rPr lang="en-US" dirty="0"/>
              <a:t> </a:t>
            </a:r>
            <a:r>
              <a:rPr lang="en-US" dirty="0" err="1"/>
              <a:t>juntos</a:t>
            </a:r>
            <a:endParaRPr lang="en-US" dirty="0"/>
          </a:p>
        </p:txBody>
      </p:sp>
    </p:spTree>
    <p:extLst>
      <p:ext uri="{BB962C8B-B14F-4D97-AF65-F5344CB8AC3E}">
        <p14:creationId xmlns:p14="http://schemas.microsoft.com/office/powerpoint/2010/main" val="37009747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29DAECC0-C297-F840-A827-9F7BC1A39652}"/>
              </a:ext>
            </a:extLst>
          </p:cNvPr>
          <p:cNvSpPr>
            <a:spLocks noGrp="1"/>
          </p:cNvSpPr>
          <p:nvPr>
            <p:ph type="body" sz="quarter" idx="23"/>
          </p:nvPr>
        </p:nvSpPr>
        <p:spPr/>
        <p:txBody>
          <a:bodyPr/>
          <a:lstStyle/>
          <a:p>
            <a:r>
              <a:rPr lang="en-US" dirty="0"/>
              <a:t>A </a:t>
            </a:r>
            <a:r>
              <a:rPr lang="en-US" dirty="0" err="1"/>
              <a:t>prueba</a:t>
            </a:r>
            <a:r>
              <a:rPr lang="en-US" dirty="0"/>
              <a:t> del </a:t>
            </a:r>
            <a:r>
              <a:rPr lang="en-US" dirty="0" err="1"/>
              <a:t>futuro</a:t>
            </a:r>
            <a:endParaRPr lang="en-US" dirty="0"/>
          </a:p>
          <a:p>
            <a:pPr lvl="1"/>
            <a:r>
              <a:rPr lang="en-US" dirty="0"/>
              <a:t>Los </a:t>
            </a:r>
            <a:r>
              <a:rPr lang="en-US" dirty="0" err="1"/>
              <a:t>lazos</a:t>
            </a:r>
            <a:r>
              <a:rPr lang="en-US" dirty="0"/>
              <a:t> </a:t>
            </a:r>
            <a:r>
              <a:rPr lang="en-US" dirty="0" err="1"/>
              <a:t>fuertes</a:t>
            </a:r>
            <a:r>
              <a:rPr lang="en-US" dirty="0"/>
              <a:t> son </a:t>
            </a:r>
            <a:r>
              <a:rPr lang="en-US" dirty="0" err="1"/>
              <a:t>más</a:t>
            </a:r>
            <a:r>
              <a:rPr lang="en-US" dirty="0"/>
              <a:t> </a:t>
            </a:r>
            <a:r>
              <a:rPr lang="en-US" dirty="0" err="1"/>
              <a:t>importantes</a:t>
            </a:r>
            <a:r>
              <a:rPr lang="en-US" dirty="0"/>
              <a:t> que </a:t>
            </a:r>
            <a:r>
              <a:rPr lang="en-US" dirty="0" err="1"/>
              <a:t>nunca</a:t>
            </a:r>
            <a:r>
              <a:rPr lang="en-US" dirty="0"/>
              <a:t>. </a:t>
            </a:r>
            <a:br>
              <a:rPr lang="en-US" dirty="0"/>
            </a:br>
            <a:r>
              <a:rPr lang="en-US" dirty="0"/>
              <a:t>Al </a:t>
            </a:r>
            <a:r>
              <a:rPr lang="en-US" dirty="0" err="1"/>
              <a:t>relacionarse</a:t>
            </a:r>
            <a:r>
              <a:rPr lang="en-US" dirty="0"/>
              <a:t> con </a:t>
            </a:r>
            <a:r>
              <a:rPr lang="en-US" dirty="0" err="1"/>
              <a:t>agentes</a:t>
            </a:r>
            <a:r>
              <a:rPr lang="en-US" dirty="0"/>
              <a:t> y </a:t>
            </a:r>
            <a:r>
              <a:rPr lang="en-US" dirty="0" err="1"/>
              <a:t>corredores</a:t>
            </a:r>
            <a:r>
              <a:rPr lang="en-US" dirty="0"/>
              <a:t>, Chubb </a:t>
            </a:r>
            <a:br>
              <a:rPr lang="en-US" dirty="0"/>
            </a:br>
            <a:r>
              <a:rPr lang="en-US" dirty="0" err="1"/>
              <a:t>siempre</a:t>
            </a:r>
            <a:r>
              <a:rPr lang="en-US" dirty="0"/>
              <a:t> </a:t>
            </a:r>
            <a:r>
              <a:rPr lang="en-US" dirty="0" err="1"/>
              <a:t>está</a:t>
            </a:r>
            <a:r>
              <a:rPr lang="en-US" dirty="0"/>
              <a:t> </a:t>
            </a:r>
            <a:r>
              <a:rPr lang="en-US" dirty="0" err="1"/>
              <a:t>identificando</a:t>
            </a:r>
            <a:r>
              <a:rPr lang="en-US" dirty="0"/>
              <a:t> </a:t>
            </a:r>
            <a:r>
              <a:rPr lang="en-US" dirty="0" err="1"/>
              <a:t>nuevos</a:t>
            </a:r>
            <a:r>
              <a:rPr lang="en-US" dirty="0"/>
              <a:t> </a:t>
            </a:r>
            <a:r>
              <a:rPr lang="en-US" dirty="0" err="1"/>
              <a:t>riesgos</a:t>
            </a:r>
            <a:r>
              <a:rPr lang="en-US" dirty="0"/>
              <a:t> </a:t>
            </a:r>
            <a:r>
              <a:rPr lang="en-US" dirty="0" err="1"/>
              <a:t>emergentes</a:t>
            </a:r>
            <a:r>
              <a:rPr lang="en-US" dirty="0"/>
              <a:t> y </a:t>
            </a:r>
            <a:r>
              <a:rPr lang="en-US" dirty="0" err="1"/>
              <a:t>desarrollando</a:t>
            </a:r>
            <a:r>
              <a:rPr lang="en-US" dirty="0"/>
              <a:t> </a:t>
            </a:r>
            <a:r>
              <a:rPr lang="en-US" dirty="0" err="1"/>
              <a:t>soluciones</a:t>
            </a:r>
            <a:r>
              <a:rPr lang="en-US" dirty="0"/>
              <a:t> que </a:t>
            </a:r>
            <a:r>
              <a:rPr lang="en-US" dirty="0" err="1"/>
              <a:t>ayuden</a:t>
            </a:r>
            <a:r>
              <a:rPr lang="en-US" dirty="0"/>
              <a:t> a las </a:t>
            </a:r>
            <a:r>
              <a:rPr lang="en-US" dirty="0" err="1"/>
              <a:t>empresas</a:t>
            </a:r>
            <a:r>
              <a:rPr lang="en-US" dirty="0"/>
              <a:t> a </a:t>
            </a:r>
            <a:r>
              <a:rPr lang="en-US" dirty="0" err="1"/>
              <a:t>permanecer</a:t>
            </a:r>
            <a:r>
              <a:rPr lang="en-US" dirty="0"/>
              <a:t> </a:t>
            </a:r>
            <a:r>
              <a:rPr lang="en-US" dirty="0" err="1"/>
              <a:t>enfocadas</a:t>
            </a:r>
            <a:r>
              <a:rPr lang="en-US" dirty="0"/>
              <a:t> </a:t>
            </a:r>
            <a:r>
              <a:rPr lang="en-US" dirty="0" err="1"/>
              <a:t>en</a:t>
            </a:r>
            <a:r>
              <a:rPr lang="en-US" dirty="0"/>
              <a:t> sus </a:t>
            </a:r>
            <a:r>
              <a:rPr lang="en-US" dirty="0" err="1"/>
              <a:t>operaciones</a:t>
            </a:r>
            <a:r>
              <a:rPr lang="en-US" dirty="0"/>
              <a:t>. </a:t>
            </a:r>
          </a:p>
        </p:txBody>
      </p:sp>
      <p:sp>
        <p:nvSpPr>
          <p:cNvPr id="6" name="Slide Number Placeholder 5">
            <a:extLst>
              <a:ext uri="{FF2B5EF4-FFF2-40B4-BE49-F238E27FC236}">
                <a16:creationId xmlns:a16="http://schemas.microsoft.com/office/drawing/2014/main" id="{7A48A15C-AE67-A44E-A886-BAC116D862BA}"/>
              </a:ext>
            </a:extLst>
          </p:cNvPr>
          <p:cNvSpPr>
            <a:spLocks noGrp="1"/>
          </p:cNvSpPr>
          <p:nvPr>
            <p:ph type="sldNum" sz="quarter" idx="4"/>
          </p:nvPr>
        </p:nvSpPr>
        <p:spPr/>
        <p:txBody>
          <a:bodyPr/>
          <a:lstStyle/>
          <a:p>
            <a:pPr algn="l"/>
            <a:r>
              <a:rPr lang="en-GB"/>
              <a:t>P</a:t>
            </a:r>
            <a:fld id="{6773EB32-DEBA-654F-981A-5727AA1F9394}" type="slidenum">
              <a:rPr lang="en-GB" smtClean="0"/>
              <a:pPr algn="l"/>
              <a:t>17</a:t>
            </a:fld>
            <a:endParaRPr lang="en-GB" dirty="0"/>
          </a:p>
        </p:txBody>
      </p:sp>
      <p:sp>
        <p:nvSpPr>
          <p:cNvPr id="2" name="Text Placeholder 1">
            <a:extLst>
              <a:ext uri="{FF2B5EF4-FFF2-40B4-BE49-F238E27FC236}">
                <a16:creationId xmlns:a16="http://schemas.microsoft.com/office/drawing/2014/main" id="{8A7B19C0-E780-A34F-B130-4C10772C4456}"/>
              </a:ext>
            </a:extLst>
          </p:cNvPr>
          <p:cNvSpPr>
            <a:spLocks noGrp="1"/>
          </p:cNvSpPr>
          <p:nvPr>
            <p:ph type="body" sz="quarter" idx="37"/>
          </p:nvPr>
        </p:nvSpPr>
        <p:spPr/>
        <p:txBody>
          <a:bodyPr/>
          <a:lstStyle/>
          <a:p>
            <a:r>
              <a:rPr lang="en-US" dirty="0" err="1"/>
              <a:t>Cómo</a:t>
            </a:r>
            <a:r>
              <a:rPr lang="en-US" dirty="0"/>
              <a:t> CHUBB, las </a:t>
            </a:r>
            <a:r>
              <a:rPr lang="en-US" dirty="0" err="1"/>
              <a:t>empresas</a:t>
            </a:r>
            <a:r>
              <a:rPr lang="en-US" dirty="0"/>
              <a:t>, los </a:t>
            </a:r>
            <a:r>
              <a:rPr lang="en-US" dirty="0" err="1"/>
              <a:t>agentes</a:t>
            </a:r>
            <a:r>
              <a:rPr lang="en-US" dirty="0"/>
              <a:t> y </a:t>
            </a:r>
            <a:r>
              <a:rPr lang="en-US" dirty="0" err="1"/>
              <a:t>corredores</a:t>
            </a:r>
            <a:r>
              <a:rPr lang="en-US" dirty="0"/>
              <a:t> </a:t>
            </a:r>
            <a:r>
              <a:rPr lang="en-US" dirty="0" err="1"/>
              <a:t>trabajan</a:t>
            </a:r>
            <a:r>
              <a:rPr lang="en-US" dirty="0"/>
              <a:t> </a:t>
            </a:r>
            <a:r>
              <a:rPr lang="en-US" dirty="0" err="1"/>
              <a:t>juntos</a:t>
            </a:r>
            <a:endParaRPr lang="en-US" dirty="0"/>
          </a:p>
        </p:txBody>
      </p:sp>
    </p:spTree>
    <p:extLst>
      <p:ext uri="{BB962C8B-B14F-4D97-AF65-F5344CB8AC3E}">
        <p14:creationId xmlns:p14="http://schemas.microsoft.com/office/powerpoint/2010/main" val="15784742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42D1546D-270C-8C40-BA4A-705E1C94765E}"/>
              </a:ext>
            </a:extLst>
          </p:cNvPr>
          <p:cNvSpPr>
            <a:spLocks noGrp="1"/>
          </p:cNvSpPr>
          <p:nvPr>
            <p:ph type="body" sz="quarter" idx="23"/>
          </p:nvPr>
        </p:nvSpPr>
        <p:spPr>
          <a:xfrm>
            <a:off x="824399" y="1069200"/>
            <a:ext cx="4582800" cy="3044472"/>
          </a:xfrm>
        </p:spPr>
        <p:txBody>
          <a:bodyPr/>
          <a:lstStyle/>
          <a:p>
            <a:r>
              <a:rPr lang="en-US" dirty="0" err="1"/>
              <a:t>Uniendo</a:t>
            </a:r>
            <a:r>
              <a:rPr lang="en-US" dirty="0"/>
              <a:t> las </a:t>
            </a:r>
            <a:r>
              <a:rPr lang="en-US" dirty="0" err="1"/>
              <a:t>oportunidades</a:t>
            </a:r>
            <a:r>
              <a:rPr lang="en-US" dirty="0"/>
              <a:t> </a:t>
            </a:r>
            <a:br>
              <a:rPr lang="en-US" dirty="0"/>
            </a:br>
            <a:r>
              <a:rPr lang="en-US" dirty="0"/>
              <a:t>con los </a:t>
            </a:r>
            <a:r>
              <a:rPr lang="en-US" dirty="0" err="1"/>
              <a:t>riesgos</a:t>
            </a:r>
            <a:endParaRPr lang="en-US" dirty="0"/>
          </a:p>
          <a:p>
            <a:pPr lvl="1"/>
            <a:r>
              <a:rPr lang="en-US" dirty="0"/>
              <a:t>Para </a:t>
            </a:r>
            <a:r>
              <a:rPr lang="en-US" dirty="0" err="1"/>
              <a:t>asegurarse</a:t>
            </a:r>
            <a:r>
              <a:rPr lang="en-US" dirty="0"/>
              <a:t> de que las </a:t>
            </a:r>
            <a:r>
              <a:rPr lang="en-US" dirty="0" err="1"/>
              <a:t>empresas</a:t>
            </a:r>
            <a:r>
              <a:rPr lang="en-US" dirty="0"/>
              <a:t> </a:t>
            </a:r>
            <a:r>
              <a:rPr lang="en-US" dirty="0" err="1"/>
              <a:t>tengan</a:t>
            </a:r>
            <a:r>
              <a:rPr lang="en-US" dirty="0"/>
              <a:t> la </a:t>
            </a:r>
            <a:r>
              <a:rPr lang="en-US" dirty="0" err="1"/>
              <a:t>cobertura</a:t>
            </a:r>
            <a:r>
              <a:rPr lang="en-US" dirty="0"/>
              <a:t> </a:t>
            </a:r>
            <a:r>
              <a:rPr lang="en-US" dirty="0" err="1"/>
              <a:t>correcta</a:t>
            </a:r>
            <a:r>
              <a:rPr lang="en-US" dirty="0"/>
              <a:t>, un </a:t>
            </a:r>
            <a:r>
              <a:rPr lang="en-US" dirty="0" err="1"/>
              <a:t>buen</a:t>
            </a:r>
            <a:r>
              <a:rPr lang="en-US" dirty="0"/>
              <a:t> primer paso es </a:t>
            </a:r>
            <a:r>
              <a:rPr lang="en-US" dirty="0" err="1"/>
              <a:t>unir</a:t>
            </a:r>
            <a:r>
              <a:rPr lang="en-US" dirty="0"/>
              <a:t> </a:t>
            </a:r>
            <a:r>
              <a:rPr lang="en-US" dirty="0" err="1"/>
              <a:t>algunos</a:t>
            </a:r>
            <a:r>
              <a:rPr lang="en-US" dirty="0"/>
              <a:t> de sus </a:t>
            </a:r>
            <a:r>
              <a:rPr lang="en-US" dirty="0" err="1"/>
              <a:t>riesgos</a:t>
            </a:r>
            <a:r>
              <a:rPr lang="en-US" dirty="0"/>
              <a:t> </a:t>
            </a:r>
            <a:r>
              <a:rPr lang="en-US" dirty="0" err="1"/>
              <a:t>más</a:t>
            </a:r>
            <a:r>
              <a:rPr lang="en-US" dirty="0"/>
              <a:t> </a:t>
            </a:r>
            <a:r>
              <a:rPr lang="en-US" dirty="0" err="1"/>
              <a:t>comunes</a:t>
            </a:r>
            <a:r>
              <a:rPr lang="en-US" dirty="0"/>
              <a:t> con las </a:t>
            </a:r>
            <a:r>
              <a:rPr lang="en-US" dirty="0" err="1"/>
              <a:t>soluciones</a:t>
            </a:r>
            <a:r>
              <a:rPr lang="en-US" dirty="0"/>
              <a:t> que </a:t>
            </a:r>
            <a:r>
              <a:rPr lang="en-US" dirty="0" err="1"/>
              <a:t>ofrece</a:t>
            </a:r>
            <a:r>
              <a:rPr lang="en-US" dirty="0"/>
              <a:t> Chubb. </a:t>
            </a:r>
          </a:p>
        </p:txBody>
      </p:sp>
      <p:sp>
        <p:nvSpPr>
          <p:cNvPr id="5" name="Slide Number Placeholder 4">
            <a:extLst>
              <a:ext uri="{FF2B5EF4-FFF2-40B4-BE49-F238E27FC236}">
                <a16:creationId xmlns:a16="http://schemas.microsoft.com/office/drawing/2014/main" id="{2469175D-2774-B44D-A702-1F0A8D445BF1}"/>
              </a:ext>
            </a:extLst>
          </p:cNvPr>
          <p:cNvSpPr>
            <a:spLocks noGrp="1"/>
          </p:cNvSpPr>
          <p:nvPr>
            <p:ph type="sldNum" sz="quarter" idx="4"/>
          </p:nvPr>
        </p:nvSpPr>
        <p:spPr/>
        <p:txBody>
          <a:bodyPr/>
          <a:lstStyle/>
          <a:p>
            <a:pPr algn="l"/>
            <a:r>
              <a:rPr lang="en-GB"/>
              <a:t>P</a:t>
            </a:r>
            <a:fld id="{6773EB32-DEBA-654F-981A-5727AA1F9394}" type="slidenum">
              <a:rPr lang="en-GB" smtClean="0"/>
              <a:pPr algn="l"/>
              <a:t>18</a:t>
            </a:fld>
            <a:endParaRPr lang="en-GB" dirty="0"/>
          </a:p>
        </p:txBody>
      </p:sp>
    </p:spTree>
    <p:extLst>
      <p:ext uri="{BB962C8B-B14F-4D97-AF65-F5344CB8AC3E}">
        <p14:creationId xmlns:p14="http://schemas.microsoft.com/office/powerpoint/2010/main" val="42021933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aphicFrame>
        <p:nvGraphicFramePr>
          <p:cNvPr id="41" name="Table 41">
            <a:extLst>
              <a:ext uri="{FF2B5EF4-FFF2-40B4-BE49-F238E27FC236}">
                <a16:creationId xmlns:a16="http://schemas.microsoft.com/office/drawing/2014/main" id="{CED67B8A-484C-8446-A809-1E742193423E}"/>
              </a:ext>
            </a:extLst>
          </p:cNvPr>
          <p:cNvGraphicFramePr>
            <a:graphicFrameLocks noGrp="1"/>
          </p:cNvGraphicFramePr>
          <p:nvPr>
            <p:ph sz="quarter" idx="25"/>
            <p:extLst>
              <p:ext uri="{D42A27DB-BD31-4B8C-83A1-F6EECF244321}">
                <p14:modId xmlns:p14="http://schemas.microsoft.com/office/powerpoint/2010/main" val="300178276"/>
              </p:ext>
            </p:extLst>
          </p:nvPr>
        </p:nvGraphicFramePr>
        <p:xfrm>
          <a:off x="824398" y="1383774"/>
          <a:ext cx="6305106" cy="3613790"/>
        </p:xfrm>
        <a:graphic>
          <a:graphicData uri="http://schemas.openxmlformats.org/drawingml/2006/table">
            <a:tbl>
              <a:tblPr firstRow="1" bandRow="1">
                <a:tableStyleId>{5C22544A-7EE6-4342-B048-85BDC9FD1C3A}</a:tableStyleId>
              </a:tblPr>
              <a:tblGrid>
                <a:gridCol w="3319329">
                  <a:extLst>
                    <a:ext uri="{9D8B030D-6E8A-4147-A177-3AD203B41FA5}">
                      <a16:colId xmlns:a16="http://schemas.microsoft.com/office/drawing/2014/main" val="192534694"/>
                    </a:ext>
                  </a:extLst>
                </a:gridCol>
                <a:gridCol w="995259">
                  <a:extLst>
                    <a:ext uri="{9D8B030D-6E8A-4147-A177-3AD203B41FA5}">
                      <a16:colId xmlns:a16="http://schemas.microsoft.com/office/drawing/2014/main" val="1936212744"/>
                    </a:ext>
                  </a:extLst>
                </a:gridCol>
                <a:gridCol w="995259">
                  <a:extLst>
                    <a:ext uri="{9D8B030D-6E8A-4147-A177-3AD203B41FA5}">
                      <a16:colId xmlns:a16="http://schemas.microsoft.com/office/drawing/2014/main" val="3312239387"/>
                    </a:ext>
                  </a:extLst>
                </a:gridCol>
                <a:gridCol w="995259">
                  <a:extLst>
                    <a:ext uri="{9D8B030D-6E8A-4147-A177-3AD203B41FA5}">
                      <a16:colId xmlns:a16="http://schemas.microsoft.com/office/drawing/2014/main" val="4246300835"/>
                    </a:ext>
                  </a:extLst>
                </a:gridCol>
              </a:tblGrid>
              <a:tr h="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900" b="0" i="0" kern="1200" dirty="0" err="1">
                          <a:solidFill>
                            <a:schemeClr val="bg1"/>
                          </a:solidFill>
                          <a:effectLst/>
                          <a:latin typeface="Georgia" panose="02040502050405020303" pitchFamily="18" charset="0"/>
                          <a:ea typeface="+mn-ea"/>
                          <a:cs typeface="+mn-cs"/>
                        </a:rPr>
                        <a:t>Riesgos</a:t>
                      </a:r>
                      <a:r>
                        <a:rPr lang="en-GB" sz="900" b="0" i="0" kern="1200" dirty="0">
                          <a:solidFill>
                            <a:schemeClr val="bg1"/>
                          </a:solidFill>
                          <a:effectLst/>
                          <a:latin typeface="Georgia" panose="02040502050405020303" pitchFamily="18" charset="0"/>
                          <a:ea typeface="+mn-ea"/>
                          <a:cs typeface="+mn-cs"/>
                        </a:rPr>
                        <a:t> </a:t>
                      </a:r>
                      <a:r>
                        <a:rPr lang="en-GB" sz="900" b="0" i="0" kern="1200" dirty="0" err="1">
                          <a:solidFill>
                            <a:schemeClr val="bg1"/>
                          </a:solidFill>
                          <a:effectLst/>
                          <a:latin typeface="Georgia" panose="02040502050405020303" pitchFamily="18" charset="0"/>
                          <a:ea typeface="+mn-ea"/>
                          <a:cs typeface="+mn-cs"/>
                        </a:rPr>
                        <a:t>potenciales</a:t>
                      </a:r>
                      <a:r>
                        <a:rPr lang="en-GB" sz="900" b="0" i="0" kern="1200" dirty="0">
                          <a:solidFill>
                            <a:schemeClr val="bg1"/>
                          </a:solidFill>
                          <a:effectLst/>
                          <a:latin typeface="Georgia" panose="02040502050405020303" pitchFamily="18" charset="0"/>
                          <a:ea typeface="+mn-ea"/>
                          <a:cs typeface="+mn-cs"/>
                        </a:rPr>
                        <a:t> para las </a:t>
                      </a:r>
                      <a:r>
                        <a:rPr lang="en-GB" sz="900" b="0" i="0" kern="1200" dirty="0" err="1">
                          <a:solidFill>
                            <a:schemeClr val="bg1"/>
                          </a:solidFill>
                          <a:effectLst/>
                          <a:latin typeface="Georgia" panose="02040502050405020303" pitchFamily="18" charset="0"/>
                          <a:ea typeface="+mn-ea"/>
                          <a:cs typeface="+mn-cs"/>
                        </a:rPr>
                        <a:t>empresas</a:t>
                      </a:r>
                      <a:r>
                        <a:rPr lang="en-GB" sz="900" b="0" i="0" kern="1200" dirty="0">
                          <a:solidFill>
                            <a:schemeClr val="bg1"/>
                          </a:solidFill>
                          <a:effectLst/>
                          <a:latin typeface="Georgia" panose="02040502050405020303" pitchFamily="18" charset="0"/>
                          <a:ea typeface="+mn-ea"/>
                          <a:cs typeface="+mn-cs"/>
                        </a:rPr>
                        <a:t> </a:t>
                      </a:r>
                    </a:p>
                  </a:txBody>
                  <a:tcPr marL="36000" marR="36000" marT="36000" marB="36000">
                    <a:lnL w="12700" cmpd="sng">
                      <a:noFill/>
                    </a:lnL>
                    <a:lnR w="6350" cap="flat" cmpd="sng" algn="ctr">
                      <a:noFill/>
                      <a:prstDash val="solid"/>
                      <a:round/>
                      <a:headEnd type="none" w="med" len="med"/>
                      <a:tailEnd type="none" w="med" len="med"/>
                    </a:lnR>
                    <a:lnT w="12700" cmpd="sng">
                      <a:noFill/>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gridSpan="3">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lang="en-GB" sz="900" b="0" i="0" kern="1200" dirty="0">
                        <a:solidFill>
                          <a:schemeClr val="bg1"/>
                        </a:solidFill>
                        <a:effectLst/>
                        <a:latin typeface="Georgia" panose="02040502050405020303" pitchFamily="18" charset="0"/>
                        <a:ea typeface="+mn-ea"/>
                        <a:cs typeface="+mn-cs"/>
                      </a:endParaRPr>
                    </a:p>
                  </a:txBody>
                  <a:tcPr marL="0" marR="36000" marT="36000" marB="36000">
                    <a:lnL w="6350" cap="flat" cmpd="sng" algn="ctr">
                      <a:noFill/>
                      <a:prstDash val="solid"/>
                      <a:round/>
                      <a:headEnd type="none" w="med" len="med"/>
                      <a:tailEnd type="none" w="med" len="med"/>
                    </a:lnL>
                    <a:lnR w="12700" cmpd="sng">
                      <a:noFill/>
                    </a:lnR>
                    <a:lnT w="12700" cmpd="sng">
                      <a:noFill/>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hMerge="1">
                  <a:txBody>
                    <a:bodyPr/>
                    <a:lstStyle/>
                    <a:p>
                      <a:endParaRPr lang="en-US" sz="600" b="0" i="0" dirty="0">
                        <a:solidFill>
                          <a:schemeClr val="tx1"/>
                        </a:solidFill>
                        <a:latin typeface="Lato" panose="020F0502020204030203" pitchFamily="34" charset="77"/>
                      </a:endParaRPr>
                    </a:p>
                  </a:txBody>
                  <a:tcPr marL="36000" marR="36000" marT="36000" marB="36000">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12700" cmpd="sng">
                      <a:noFill/>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sz="600" b="0" i="0" dirty="0">
                        <a:solidFill>
                          <a:schemeClr val="tx1"/>
                        </a:solidFill>
                        <a:latin typeface="Lato" panose="020F0502020204030203" pitchFamily="34" charset="77"/>
                      </a:endParaRPr>
                    </a:p>
                  </a:txBody>
                  <a:tcPr marL="36000" marR="36000" marT="36000" marB="36000">
                    <a:lnL w="6350" cap="flat" cmpd="sng" algn="ctr">
                      <a:noFill/>
                      <a:prstDash val="solid"/>
                      <a:round/>
                      <a:headEnd type="none" w="med" len="med"/>
                      <a:tailEnd type="none" w="med" len="med"/>
                    </a:lnL>
                    <a:lnR w="12700" cmpd="sng">
                      <a:noFill/>
                    </a:lnR>
                    <a:lnT w="12700" cmpd="sng">
                      <a:noFill/>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985023245"/>
                  </a:ext>
                </a:extLst>
              </a:tr>
              <a:tr h="0">
                <a:tc>
                  <a:txBody>
                    <a:bodyPr/>
                    <a:lstStyle/>
                    <a:p>
                      <a:endParaRPr lang="en-US" sz="600" b="0" i="0" dirty="0">
                        <a:solidFill>
                          <a:schemeClr val="tx1"/>
                        </a:solidFill>
                        <a:latin typeface="Lato" panose="020F0502020204030203" pitchFamily="34" charset="77"/>
                      </a:endParaRPr>
                    </a:p>
                  </a:txBody>
                  <a:tcPr marL="36000" marR="36000" marT="36000" marB="36000">
                    <a:lnL w="12700" cmpd="sng">
                      <a:noFill/>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GB" sz="800" b="1" dirty="0" err="1">
                          <a:solidFill>
                            <a:srgbClr val="150F96"/>
                          </a:solidFill>
                          <a:effectLst/>
                          <a:latin typeface="Lato" panose="020F0502020204030203" pitchFamily="34" charset="77"/>
                        </a:rPr>
                        <a:t>Cobertura</a:t>
                      </a:r>
                      <a:r>
                        <a:rPr lang="en-GB" sz="800" b="1" dirty="0">
                          <a:solidFill>
                            <a:srgbClr val="150F96"/>
                          </a:solidFill>
                          <a:effectLst/>
                          <a:latin typeface="Lato" panose="020F0502020204030203" pitchFamily="34" charset="77"/>
                        </a:rPr>
                        <a:t> </a:t>
                      </a:r>
                      <a:r>
                        <a:rPr lang="en-GB" sz="800" b="1" dirty="0" err="1">
                          <a:solidFill>
                            <a:srgbClr val="150F96"/>
                          </a:solidFill>
                          <a:effectLst/>
                          <a:latin typeface="Lato" panose="020F0502020204030203" pitchFamily="34" charset="77"/>
                        </a:rPr>
                        <a:t>cibernética</a:t>
                      </a:r>
                      <a:r>
                        <a:rPr lang="en-GB" sz="800" b="1" dirty="0">
                          <a:solidFill>
                            <a:srgbClr val="150F96"/>
                          </a:solidFill>
                          <a:effectLst/>
                          <a:latin typeface="Lato" panose="020F0502020204030203" pitchFamily="34" charset="77"/>
                        </a:rPr>
                        <a:t> </a:t>
                      </a:r>
                      <a:endParaRPr lang="en-GB" sz="800" dirty="0">
                        <a:solidFill>
                          <a:srgbClr val="150F96"/>
                        </a:solidFill>
                        <a:effectLst/>
                        <a:latin typeface="Lato" panose="020F0502020204030203" pitchFamily="34" charset="77"/>
                      </a:endParaRPr>
                    </a:p>
                  </a:txBody>
                  <a:tcPr marL="0" marR="36000" marT="36000" marB="36000">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GB" sz="800" b="1" dirty="0" err="1">
                          <a:solidFill>
                            <a:srgbClr val="150F96"/>
                          </a:solidFill>
                          <a:effectLst/>
                          <a:latin typeface="Lato" panose="020F0502020204030203" pitchFamily="34" charset="77"/>
                        </a:rPr>
                        <a:t>Crimen</a:t>
                      </a:r>
                      <a:r>
                        <a:rPr lang="en-GB" sz="800" b="1" dirty="0">
                          <a:solidFill>
                            <a:srgbClr val="150F96"/>
                          </a:solidFill>
                          <a:effectLst/>
                          <a:latin typeface="Lato" panose="020F0502020204030203" pitchFamily="34" charset="77"/>
                        </a:rPr>
                        <a:t> </a:t>
                      </a:r>
                      <a:r>
                        <a:rPr lang="en-GB" sz="800" b="1" dirty="0" err="1">
                          <a:solidFill>
                            <a:srgbClr val="150F96"/>
                          </a:solidFill>
                          <a:effectLst/>
                          <a:latin typeface="Lato" panose="020F0502020204030203" pitchFamily="34" charset="77"/>
                        </a:rPr>
                        <a:t>Comercial</a:t>
                      </a:r>
                      <a:endParaRPr lang="en-GB" sz="800" dirty="0">
                        <a:solidFill>
                          <a:srgbClr val="150F96"/>
                        </a:solidFill>
                        <a:effectLst/>
                        <a:latin typeface="Lato" panose="020F0502020204030203" pitchFamily="34" charset="77"/>
                      </a:endParaRPr>
                    </a:p>
                  </a:txBody>
                  <a:tcPr marL="36000" marR="36000" marT="36000" marB="36000">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GB" sz="800" b="1" dirty="0" err="1">
                          <a:solidFill>
                            <a:srgbClr val="150F96"/>
                          </a:solidFill>
                          <a:effectLst/>
                          <a:latin typeface="Lato" panose="020F0502020204030203" pitchFamily="34" charset="77"/>
                        </a:rPr>
                        <a:t>Responsabilidad</a:t>
                      </a:r>
                      <a:r>
                        <a:rPr lang="en-GB" sz="800" b="1" dirty="0">
                          <a:solidFill>
                            <a:srgbClr val="150F96"/>
                          </a:solidFill>
                          <a:effectLst/>
                          <a:latin typeface="Lato" panose="020F0502020204030203" pitchFamily="34" charset="77"/>
                        </a:rPr>
                        <a:t> </a:t>
                      </a:r>
                      <a:r>
                        <a:rPr lang="en-GB" sz="800" b="1" dirty="0" err="1">
                          <a:solidFill>
                            <a:srgbClr val="150F96"/>
                          </a:solidFill>
                          <a:effectLst/>
                          <a:latin typeface="Lato" panose="020F0502020204030203" pitchFamily="34" charset="77"/>
                        </a:rPr>
                        <a:t>profesional</a:t>
                      </a:r>
                      <a:r>
                        <a:rPr lang="en-GB" sz="800" b="1" dirty="0">
                          <a:solidFill>
                            <a:srgbClr val="150F96"/>
                          </a:solidFill>
                          <a:effectLst/>
                          <a:latin typeface="Lato" panose="020F0502020204030203" pitchFamily="34" charset="77"/>
                        </a:rPr>
                        <a:t> / </a:t>
                      </a:r>
                      <a:r>
                        <a:rPr lang="en-GB" sz="800" b="1" dirty="0" err="1">
                          <a:solidFill>
                            <a:srgbClr val="150F96"/>
                          </a:solidFill>
                          <a:effectLst/>
                          <a:latin typeface="Lato" panose="020F0502020204030203" pitchFamily="34" charset="77"/>
                        </a:rPr>
                        <a:t>errores</a:t>
                      </a:r>
                      <a:br>
                        <a:rPr lang="en-GB" sz="800" b="1" dirty="0">
                          <a:solidFill>
                            <a:srgbClr val="150F96"/>
                          </a:solidFill>
                          <a:effectLst/>
                          <a:latin typeface="Lato" panose="020F0502020204030203" pitchFamily="34" charset="77"/>
                        </a:rPr>
                      </a:br>
                      <a:r>
                        <a:rPr lang="en-GB" sz="800" b="1" dirty="0">
                          <a:solidFill>
                            <a:srgbClr val="150F96"/>
                          </a:solidFill>
                          <a:effectLst/>
                          <a:latin typeface="Lato" panose="020F0502020204030203" pitchFamily="34" charset="77"/>
                        </a:rPr>
                        <a:t>y </a:t>
                      </a:r>
                      <a:r>
                        <a:rPr lang="en-GB" sz="800" b="1" dirty="0" err="1">
                          <a:solidFill>
                            <a:srgbClr val="150F96"/>
                          </a:solidFill>
                          <a:effectLst/>
                          <a:latin typeface="Lato" panose="020F0502020204030203" pitchFamily="34" charset="77"/>
                        </a:rPr>
                        <a:t>omisiones</a:t>
                      </a:r>
                      <a:endParaRPr lang="en-GB" sz="800" b="1" dirty="0">
                        <a:solidFill>
                          <a:srgbClr val="150F96"/>
                        </a:solidFill>
                        <a:effectLst/>
                        <a:latin typeface="Lato" panose="020F0502020204030203" pitchFamily="34" charset="77"/>
                      </a:endParaRPr>
                    </a:p>
                    <a:p>
                      <a:r>
                        <a:rPr lang="en-GB" sz="800" b="1" dirty="0">
                          <a:solidFill>
                            <a:srgbClr val="150F96"/>
                          </a:solidFill>
                          <a:effectLst/>
                          <a:latin typeface="Lato" panose="020F0502020204030203" pitchFamily="34" charset="77"/>
                        </a:rPr>
                        <a:t>(</a:t>
                      </a:r>
                      <a:r>
                        <a:rPr lang="en-GB" sz="800" b="1" dirty="0" err="1">
                          <a:solidFill>
                            <a:srgbClr val="150F96"/>
                          </a:solidFill>
                          <a:effectLst/>
                          <a:latin typeface="Lato" panose="020F0502020204030203" pitchFamily="34" charset="77"/>
                        </a:rPr>
                        <a:t>Responsabilidad</a:t>
                      </a:r>
                      <a:r>
                        <a:rPr lang="en-GB" sz="800" b="1" dirty="0">
                          <a:solidFill>
                            <a:srgbClr val="150F96"/>
                          </a:solidFill>
                          <a:effectLst/>
                          <a:latin typeface="Lato" panose="020F0502020204030203" pitchFamily="34" charset="77"/>
                        </a:rPr>
                        <a:t> de </a:t>
                      </a:r>
                      <a:r>
                        <a:rPr lang="en-GB" sz="800" b="1" dirty="0" err="1">
                          <a:solidFill>
                            <a:srgbClr val="150F96"/>
                          </a:solidFill>
                          <a:effectLst/>
                          <a:latin typeface="Lato" panose="020F0502020204030203" pitchFamily="34" charset="77"/>
                        </a:rPr>
                        <a:t>medios</a:t>
                      </a:r>
                      <a:r>
                        <a:rPr lang="en-GB" sz="800" b="1" dirty="0">
                          <a:solidFill>
                            <a:srgbClr val="150F96"/>
                          </a:solidFill>
                          <a:effectLst/>
                          <a:latin typeface="Lato" panose="020F0502020204030203" pitchFamily="34" charset="77"/>
                        </a:rPr>
                        <a:t>)</a:t>
                      </a:r>
                      <a:endParaRPr lang="en-GB" sz="800" dirty="0">
                        <a:solidFill>
                          <a:srgbClr val="150F96"/>
                        </a:solidFill>
                        <a:effectLst/>
                        <a:latin typeface="Lato" panose="020F0502020204030203" pitchFamily="34" charset="77"/>
                      </a:endParaRPr>
                    </a:p>
                  </a:txBody>
                  <a:tcPr marL="36000" marR="36000" marT="36000" marB="36000">
                    <a:lnL w="6350" cap="flat" cmpd="sng" algn="ctr">
                      <a:noFill/>
                      <a:prstDash val="solid"/>
                      <a:round/>
                      <a:headEnd type="none" w="med" len="med"/>
                      <a:tailEnd type="none" w="med" len="med"/>
                    </a:lnL>
                    <a:lnR w="12700" cmpd="sng">
                      <a:noFill/>
                    </a:lnR>
                    <a:lnT w="6350" cap="flat" cmpd="sng" algn="ctr">
                      <a:solidFill>
                        <a:schemeClr val="tx2"/>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40293346"/>
                  </a:ext>
                </a:extLst>
              </a:tr>
              <a:tr h="0">
                <a:tc>
                  <a:txBody>
                    <a:bodyPr/>
                    <a:lstStyle/>
                    <a:p>
                      <a:r>
                        <a:rPr lang="es-CO" sz="800" dirty="0"/>
                        <a:t>El almacenamiento de datos de los clientes, empleados y empresas asociadas en la nube puede aumentar el riesgo de violaciones cibernéticas y robo electrónico. </a:t>
                      </a:r>
                      <a:endParaRPr lang="en-GB" sz="600" dirty="0">
                        <a:effectLst/>
                        <a:latin typeface="Lato" panose="020F0502020204030203" pitchFamily="34" charset="77"/>
                      </a:endParaRPr>
                    </a:p>
                  </a:txBody>
                  <a:tcPr marL="36000" marR="36000" marT="125999" marB="125999">
                    <a:lnL w="12700" cmpd="sng">
                      <a:noFill/>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600" b="0" i="0" dirty="0">
                          <a:solidFill>
                            <a:schemeClr val="tx1"/>
                          </a:solidFill>
                          <a:latin typeface="Lato" panose="020F0502020204030203" pitchFamily="34" charset="77"/>
                        </a:rPr>
                        <a:t>x</a:t>
                      </a:r>
                    </a:p>
                  </a:txBody>
                  <a:tcPr marL="36000" marR="36000" marT="125999" marB="125999"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algn="ctr"/>
                      <a:r>
                        <a:rPr lang="en-US" sz="600" b="0" i="0" dirty="0">
                          <a:solidFill>
                            <a:schemeClr val="tx1"/>
                          </a:solidFill>
                          <a:latin typeface="Lato" panose="020F0502020204030203" pitchFamily="34" charset="77"/>
                        </a:rPr>
                        <a:t>x</a:t>
                      </a:r>
                    </a:p>
                  </a:txBody>
                  <a:tcPr marL="36000" marR="36000" marT="125999" marB="125999"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algn="ctr"/>
                      <a:endParaRPr lang="en-US" sz="600" b="0" i="0" dirty="0">
                        <a:solidFill>
                          <a:schemeClr val="tx1"/>
                        </a:solidFill>
                        <a:latin typeface="Lato" panose="020F0502020204030203" pitchFamily="34" charset="77"/>
                      </a:endParaRPr>
                    </a:p>
                  </a:txBody>
                  <a:tcPr marL="36000" marR="36000" marT="125999" marB="125999" anchor="ctr" anchorCtr="1">
                    <a:lnL w="3175" cap="flat" cmpd="sng" algn="ctr">
                      <a:solidFill>
                        <a:srgbClr val="D9D7D7"/>
                      </a:solidFill>
                      <a:prstDash val="solid"/>
                      <a:round/>
                      <a:headEnd type="none" w="med" len="med"/>
                      <a:tailEnd type="none" w="med" len="med"/>
                    </a:lnL>
                    <a:lnR w="12700" cmpd="sng">
                      <a:noFill/>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18807206"/>
                  </a:ext>
                </a:extLst>
              </a:tr>
              <a:tr h="0">
                <a:tc>
                  <a:txBody>
                    <a:bodyPr/>
                    <a:lstStyle/>
                    <a:p>
                      <a:r>
                        <a:rPr lang="es-CO" sz="800" dirty="0"/>
                        <a:t>La recolección de datos de los clientes se asocia con riesgos legales. Sin una completa comprensión de las regulaciones de privacidad, las compañías pueden violar leyes como la GDPR (Europa), la CCPA (Estados Unidos), LFPDPPP (México) u otras. </a:t>
                      </a:r>
                      <a:endParaRPr lang="en-GB" sz="600" dirty="0">
                        <a:effectLst/>
                        <a:latin typeface="Lato" panose="020F0502020204030203" pitchFamily="34" charset="77"/>
                      </a:endParaRPr>
                    </a:p>
                  </a:txBody>
                  <a:tcPr marL="36000" marR="36000" marT="125999" marB="125999">
                    <a:lnL w="12700" cmpd="sng">
                      <a:noFill/>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algn="ctr"/>
                      <a:r>
                        <a:rPr lang="en-US" sz="600" b="0" i="0" dirty="0">
                          <a:solidFill>
                            <a:schemeClr val="tx1"/>
                          </a:solidFill>
                          <a:latin typeface="Lato" panose="020F0502020204030203" pitchFamily="34" charset="77"/>
                        </a:rPr>
                        <a:t>x</a:t>
                      </a:r>
                    </a:p>
                  </a:txBody>
                  <a:tcPr marL="36000" marR="36000" marT="125999" marB="125999"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algn="ctr"/>
                      <a:endParaRPr lang="en-US" sz="600" b="0" i="0" dirty="0">
                        <a:solidFill>
                          <a:schemeClr val="tx1"/>
                        </a:solidFill>
                        <a:latin typeface="Lato" panose="020F0502020204030203" pitchFamily="34" charset="77"/>
                      </a:endParaRPr>
                    </a:p>
                  </a:txBody>
                  <a:tcPr marL="36000" marR="36000" marT="125999" marB="125999"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algn="ctr"/>
                      <a:endParaRPr lang="en-US" sz="600" b="0" i="0" dirty="0">
                        <a:solidFill>
                          <a:schemeClr val="tx1"/>
                        </a:solidFill>
                        <a:highlight>
                          <a:srgbClr val="FFFF00"/>
                        </a:highlight>
                        <a:latin typeface="Lato" panose="020F0502020204030203" pitchFamily="34" charset="77"/>
                      </a:endParaRPr>
                    </a:p>
                  </a:txBody>
                  <a:tcPr marL="36000" marR="36000" marT="125999" marB="125999" anchor="ctr" anchorCtr="1">
                    <a:lnL w="3175" cap="flat" cmpd="sng" algn="ctr">
                      <a:solidFill>
                        <a:srgbClr val="D9D7D7"/>
                      </a:solidFill>
                      <a:prstDash val="solid"/>
                      <a:round/>
                      <a:headEnd type="none" w="med" len="med"/>
                      <a:tailEnd type="none" w="med" len="med"/>
                    </a:lnL>
                    <a:lnR w="12700" cmpd="sng">
                      <a:noFill/>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extLst>
                  <a:ext uri="{0D108BD9-81ED-4DB2-BD59-A6C34878D82A}">
                    <a16:rowId xmlns:a16="http://schemas.microsoft.com/office/drawing/2014/main" val="2839669263"/>
                  </a:ext>
                </a:extLst>
              </a:tr>
              <a:tr h="0">
                <a:tc>
                  <a:txBody>
                    <a:bodyPr/>
                    <a:lstStyle/>
                    <a:p>
                      <a:r>
                        <a:rPr lang="es-CO" sz="800" dirty="0"/>
                        <a:t>Las filtraciones de datos pueden causar daño reputacional y la necesidad de solicitar asesoría en manejo de crisis. </a:t>
                      </a:r>
                      <a:endParaRPr lang="en-GB" sz="600" dirty="0">
                        <a:effectLst/>
                        <a:latin typeface="Lato" panose="020F0502020204030203" pitchFamily="34" charset="77"/>
                      </a:endParaRPr>
                    </a:p>
                  </a:txBody>
                  <a:tcPr marL="36000" marR="36000" marT="125999" marB="125999">
                    <a:lnL w="12700" cmpd="sng">
                      <a:noFill/>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600" b="0" i="0" dirty="0">
                          <a:solidFill>
                            <a:schemeClr val="tx1"/>
                          </a:solidFill>
                          <a:latin typeface="Lato" panose="020F0502020204030203" pitchFamily="34" charset="77"/>
                        </a:rPr>
                        <a:t>x</a:t>
                      </a:r>
                    </a:p>
                  </a:txBody>
                  <a:tcPr marL="36000" marR="36000" marT="125999" marB="125999"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algn="ctr"/>
                      <a:endParaRPr lang="en-US" sz="600" b="0" i="0" dirty="0">
                        <a:solidFill>
                          <a:schemeClr val="tx1"/>
                        </a:solidFill>
                        <a:latin typeface="Lato" panose="020F0502020204030203" pitchFamily="34" charset="77"/>
                      </a:endParaRPr>
                    </a:p>
                  </a:txBody>
                  <a:tcPr marL="36000" marR="36000" marT="125999" marB="125999"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600" b="0" i="0" dirty="0">
                        <a:solidFill>
                          <a:schemeClr val="tx1"/>
                        </a:solidFill>
                        <a:latin typeface="Lato" panose="020F0502020204030203" pitchFamily="34" charset="77"/>
                      </a:endParaRPr>
                    </a:p>
                  </a:txBody>
                  <a:tcPr marL="36000" marR="36000" marT="125999" marB="125999" anchor="ctr" anchorCtr="1">
                    <a:lnL w="3175" cap="flat" cmpd="sng" algn="ctr">
                      <a:solidFill>
                        <a:srgbClr val="D9D7D7"/>
                      </a:solidFill>
                      <a:prstDash val="solid"/>
                      <a:round/>
                      <a:headEnd type="none" w="med" len="med"/>
                      <a:tailEnd type="none" w="med" len="med"/>
                    </a:lnL>
                    <a:lnR w="12700" cmpd="sng">
                      <a:noFill/>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71001446"/>
                  </a:ext>
                </a:extLst>
              </a:tr>
              <a:tr h="0">
                <a:tc>
                  <a:txBody>
                    <a:bodyPr/>
                    <a:lstStyle/>
                    <a:p>
                      <a:r>
                        <a:rPr lang="es-CO" sz="800" dirty="0"/>
                        <a:t>Pérdida de utilidad debido a un incidente cibernético</a:t>
                      </a:r>
                      <a:endParaRPr lang="en-GB" sz="600" dirty="0">
                        <a:effectLst/>
                        <a:latin typeface="Lato" panose="020F0502020204030203" pitchFamily="34" charset="77"/>
                      </a:endParaRPr>
                    </a:p>
                  </a:txBody>
                  <a:tcPr marL="36000" marR="36000" marT="125999" marB="125999">
                    <a:lnL w="12700" cmpd="sng">
                      <a:noFill/>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algn="ctr"/>
                      <a:r>
                        <a:rPr lang="en-US" sz="600" b="0" i="0" dirty="0">
                          <a:solidFill>
                            <a:schemeClr val="tx1"/>
                          </a:solidFill>
                          <a:latin typeface="Lato" panose="020F0502020204030203" pitchFamily="34" charset="77"/>
                        </a:rPr>
                        <a:t>x</a:t>
                      </a:r>
                    </a:p>
                  </a:txBody>
                  <a:tcPr marL="36000" marR="36000" marT="125999" marB="125999"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algn="ctr"/>
                      <a:endParaRPr lang="en-US" sz="600" b="0" i="0" dirty="0">
                        <a:solidFill>
                          <a:schemeClr val="tx1"/>
                        </a:solidFill>
                        <a:latin typeface="Lato" panose="020F0502020204030203" pitchFamily="34" charset="77"/>
                      </a:endParaRPr>
                    </a:p>
                  </a:txBody>
                  <a:tcPr marL="36000" marR="36000" marT="125999" marB="125999"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algn="ctr"/>
                      <a:endParaRPr lang="en-US" sz="600" b="0" i="0" dirty="0">
                        <a:solidFill>
                          <a:schemeClr val="tx1"/>
                        </a:solidFill>
                        <a:latin typeface="Lato" panose="020F0502020204030203" pitchFamily="34" charset="77"/>
                      </a:endParaRPr>
                    </a:p>
                  </a:txBody>
                  <a:tcPr marL="36000" marR="36000" marT="125999" marB="125999" anchor="ctr" anchorCtr="1">
                    <a:lnL w="3175" cap="flat" cmpd="sng" algn="ctr">
                      <a:solidFill>
                        <a:srgbClr val="D9D7D7"/>
                      </a:solidFill>
                      <a:prstDash val="solid"/>
                      <a:round/>
                      <a:headEnd type="none" w="med" len="med"/>
                      <a:tailEnd type="none" w="med" len="med"/>
                    </a:lnL>
                    <a:lnR w="12700" cmpd="sng">
                      <a:noFill/>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extLst>
                  <a:ext uri="{0D108BD9-81ED-4DB2-BD59-A6C34878D82A}">
                    <a16:rowId xmlns:a16="http://schemas.microsoft.com/office/drawing/2014/main" val="4103590744"/>
                  </a:ext>
                </a:extLst>
              </a:tr>
              <a:tr h="0">
                <a:tc>
                  <a:txBody>
                    <a:bodyPr/>
                    <a:lstStyle/>
                    <a:p>
                      <a:r>
                        <a:rPr lang="es-CO" sz="800" dirty="0"/>
                        <a:t>Demandas legales que puedan surgir a raíz de interacciones en redes sociales (por ejemplo, de calumnias e injurias). </a:t>
                      </a:r>
                      <a:endParaRPr lang="en-GB" sz="600" dirty="0">
                        <a:effectLst/>
                        <a:latin typeface="Lato" panose="020F0502020204030203" pitchFamily="34" charset="77"/>
                      </a:endParaRPr>
                    </a:p>
                  </a:txBody>
                  <a:tcPr marL="36000" marR="36000" marT="125999" marB="125999">
                    <a:lnL w="12700" cmpd="sng">
                      <a:noFill/>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600" b="0" i="0" dirty="0">
                          <a:solidFill>
                            <a:schemeClr val="tx1"/>
                          </a:solidFill>
                          <a:latin typeface="Lato" panose="020F0502020204030203" pitchFamily="34" charset="77"/>
                        </a:rPr>
                        <a:t>x</a:t>
                      </a:r>
                    </a:p>
                  </a:txBody>
                  <a:tcPr marL="36000" marR="36000" marT="125999" marB="125999"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algn="ctr"/>
                      <a:endParaRPr lang="en-US" sz="600" b="0" i="0" dirty="0">
                        <a:solidFill>
                          <a:schemeClr val="tx1"/>
                        </a:solidFill>
                        <a:latin typeface="Lato" panose="020F0502020204030203" pitchFamily="34" charset="77"/>
                      </a:endParaRPr>
                    </a:p>
                  </a:txBody>
                  <a:tcPr marL="36000" marR="36000" marT="125999" marB="125999"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600" b="0" i="0" dirty="0">
                          <a:solidFill>
                            <a:schemeClr val="tx1"/>
                          </a:solidFill>
                          <a:latin typeface="Lato" panose="020F0502020204030203" pitchFamily="34" charset="77"/>
                        </a:rPr>
                        <a:t>X </a:t>
                      </a:r>
                    </a:p>
                  </a:txBody>
                  <a:tcPr marL="36000" marR="36000" marT="125999" marB="125999" anchor="ctr" anchorCtr="1">
                    <a:lnL w="3175" cap="flat" cmpd="sng" algn="ctr">
                      <a:solidFill>
                        <a:srgbClr val="D9D7D7"/>
                      </a:solidFill>
                      <a:prstDash val="solid"/>
                      <a:round/>
                      <a:headEnd type="none" w="med" len="med"/>
                      <a:tailEnd type="none" w="med" len="med"/>
                    </a:lnL>
                    <a:lnR w="12700" cmpd="sng">
                      <a:noFill/>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extLst>
                  <a:ext uri="{0D108BD9-81ED-4DB2-BD59-A6C34878D82A}">
                    <a16:rowId xmlns:a16="http://schemas.microsoft.com/office/drawing/2014/main" val="2436778051"/>
                  </a:ext>
                </a:extLst>
              </a:tr>
            </a:tbl>
          </a:graphicData>
        </a:graphic>
      </p:graphicFrame>
      <p:sp>
        <p:nvSpPr>
          <p:cNvPr id="19" name="Slide Number Placeholder 18">
            <a:extLst>
              <a:ext uri="{FF2B5EF4-FFF2-40B4-BE49-F238E27FC236}">
                <a16:creationId xmlns:a16="http://schemas.microsoft.com/office/drawing/2014/main" id="{4E7AA5EB-65E0-F243-B140-8593541CD62B}"/>
              </a:ext>
            </a:extLst>
          </p:cNvPr>
          <p:cNvSpPr>
            <a:spLocks noGrp="1"/>
          </p:cNvSpPr>
          <p:nvPr>
            <p:ph type="sldNum" sz="quarter" idx="4"/>
          </p:nvPr>
        </p:nvSpPr>
        <p:spPr/>
        <p:txBody>
          <a:bodyPr/>
          <a:lstStyle/>
          <a:p>
            <a:pPr algn="l"/>
            <a:r>
              <a:rPr lang="en-GB"/>
              <a:t>P</a:t>
            </a:r>
            <a:fld id="{6773EB32-DEBA-654F-981A-5727AA1F9394}" type="slidenum">
              <a:rPr lang="en-GB" smtClean="0"/>
              <a:pPr algn="l"/>
              <a:t>19</a:t>
            </a:fld>
            <a:endParaRPr lang="en-GB" dirty="0"/>
          </a:p>
        </p:txBody>
      </p:sp>
      <p:sp>
        <p:nvSpPr>
          <p:cNvPr id="2" name="Text Placeholder 1">
            <a:extLst>
              <a:ext uri="{FF2B5EF4-FFF2-40B4-BE49-F238E27FC236}">
                <a16:creationId xmlns:a16="http://schemas.microsoft.com/office/drawing/2014/main" id="{1D606405-A5BE-1049-88BE-36579782DD32}"/>
              </a:ext>
            </a:extLst>
          </p:cNvPr>
          <p:cNvSpPr>
            <a:spLocks noGrp="1"/>
          </p:cNvSpPr>
          <p:nvPr>
            <p:ph type="body" sz="quarter" idx="37"/>
          </p:nvPr>
        </p:nvSpPr>
        <p:spPr/>
        <p:txBody>
          <a:bodyPr/>
          <a:lstStyle/>
          <a:p>
            <a:r>
              <a:rPr lang="en-US" dirty="0" err="1"/>
              <a:t>Uniendo</a:t>
            </a:r>
            <a:r>
              <a:rPr lang="en-US" dirty="0"/>
              <a:t> las </a:t>
            </a:r>
            <a:r>
              <a:rPr lang="en-US" dirty="0" err="1"/>
              <a:t>oportunidades</a:t>
            </a:r>
            <a:r>
              <a:rPr lang="en-US" dirty="0"/>
              <a:t> con los </a:t>
            </a:r>
            <a:r>
              <a:rPr lang="en-US" dirty="0" err="1"/>
              <a:t>riesgos</a:t>
            </a:r>
            <a:r>
              <a:rPr lang="en-US" dirty="0"/>
              <a:t> </a:t>
            </a:r>
          </a:p>
        </p:txBody>
      </p:sp>
      <p:sp>
        <p:nvSpPr>
          <p:cNvPr id="4" name="Text Placeholder 3">
            <a:extLst>
              <a:ext uri="{FF2B5EF4-FFF2-40B4-BE49-F238E27FC236}">
                <a16:creationId xmlns:a16="http://schemas.microsoft.com/office/drawing/2014/main" id="{8C870A58-D295-5048-9755-C7D89CB65F7B}"/>
              </a:ext>
            </a:extLst>
          </p:cNvPr>
          <p:cNvSpPr>
            <a:spLocks noGrp="1"/>
          </p:cNvSpPr>
          <p:nvPr>
            <p:ph type="body" sz="quarter" idx="23"/>
          </p:nvPr>
        </p:nvSpPr>
        <p:spPr>
          <a:xfrm>
            <a:off x="824398" y="811346"/>
            <a:ext cx="7785346" cy="416366"/>
          </a:xfrm>
        </p:spPr>
        <p:txBody>
          <a:bodyPr/>
          <a:lstStyle/>
          <a:p>
            <a:r>
              <a:rPr lang="en-US" dirty="0"/>
              <a:t>Los </a:t>
            </a:r>
            <a:r>
              <a:rPr lang="en-US" dirty="0" err="1"/>
              <a:t>riesgos</a:t>
            </a:r>
            <a:r>
              <a:rPr lang="en-US" dirty="0"/>
              <a:t> de </a:t>
            </a:r>
            <a:r>
              <a:rPr lang="en-US" dirty="0" err="1"/>
              <a:t>navegar</a:t>
            </a:r>
            <a:r>
              <a:rPr lang="en-US" dirty="0"/>
              <a:t> </a:t>
            </a:r>
            <a:r>
              <a:rPr lang="en-US" dirty="0" err="1"/>
              <a:t>en</a:t>
            </a:r>
            <a:r>
              <a:rPr lang="en-US" dirty="0"/>
              <a:t> las </a:t>
            </a:r>
            <a:r>
              <a:rPr lang="en-US" dirty="0" err="1"/>
              <a:t>comunicaciones</a:t>
            </a:r>
            <a:r>
              <a:rPr lang="en-US" dirty="0"/>
              <a:t> </a:t>
            </a:r>
            <a:r>
              <a:rPr lang="en-US" dirty="0" err="1"/>
              <a:t>digitales</a:t>
            </a:r>
            <a:endParaRPr lang="en-US" dirty="0"/>
          </a:p>
        </p:txBody>
      </p:sp>
    </p:spTree>
    <p:extLst>
      <p:ext uri="{BB962C8B-B14F-4D97-AF65-F5344CB8AC3E}">
        <p14:creationId xmlns:p14="http://schemas.microsoft.com/office/powerpoint/2010/main" val="35157492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DC4E3C2-7CF6-7347-8453-261E3A89B82E}"/>
              </a:ext>
            </a:extLst>
          </p:cNvPr>
          <p:cNvSpPr>
            <a:spLocks noGrp="1"/>
          </p:cNvSpPr>
          <p:nvPr>
            <p:ph type="body" sz="quarter" idx="15"/>
          </p:nvPr>
        </p:nvSpPr>
        <p:spPr/>
        <p:txBody>
          <a:bodyPr/>
          <a:lstStyle/>
          <a:p>
            <a:r>
              <a:rPr lang="en-US" dirty="0"/>
              <a:t>Digital, el nuevo </a:t>
            </a:r>
            <a:r>
              <a:rPr lang="en-US" dirty="0" err="1"/>
              <a:t>camino</a:t>
            </a:r>
            <a:r>
              <a:rPr lang="en-US" dirty="0"/>
              <a:t> para las </a:t>
            </a:r>
            <a:r>
              <a:rPr lang="en-US" dirty="0" err="1"/>
              <a:t>empresas</a:t>
            </a:r>
            <a:endParaRPr lang="en-US" dirty="0"/>
          </a:p>
        </p:txBody>
      </p:sp>
      <p:sp>
        <p:nvSpPr>
          <p:cNvPr id="3" name="Text Placeholder 2">
            <a:extLst>
              <a:ext uri="{FF2B5EF4-FFF2-40B4-BE49-F238E27FC236}">
                <a16:creationId xmlns:a16="http://schemas.microsoft.com/office/drawing/2014/main" id="{49C78114-1404-C340-BA60-67F43790FED8}"/>
              </a:ext>
            </a:extLst>
          </p:cNvPr>
          <p:cNvSpPr>
            <a:spLocks noGrp="1"/>
          </p:cNvSpPr>
          <p:nvPr>
            <p:ph type="body" sz="quarter" idx="23"/>
          </p:nvPr>
        </p:nvSpPr>
        <p:spPr/>
        <p:txBody>
          <a:bodyPr/>
          <a:lstStyle/>
          <a:p>
            <a:r>
              <a:rPr lang="en-US" dirty="0"/>
              <a:t>La </a:t>
            </a:r>
            <a:r>
              <a:rPr lang="en-US" dirty="0" err="1"/>
              <a:t>tecnología</a:t>
            </a:r>
            <a:r>
              <a:rPr lang="en-US" dirty="0"/>
              <a:t> no es solo una </a:t>
            </a:r>
            <a:r>
              <a:rPr lang="en-US" dirty="0" err="1"/>
              <a:t>herramienta</a:t>
            </a:r>
            <a:r>
              <a:rPr lang="en-US" dirty="0"/>
              <a:t> </a:t>
            </a:r>
            <a:r>
              <a:rPr lang="en-US" dirty="0" err="1"/>
              <a:t>útil</a:t>
            </a:r>
            <a:r>
              <a:rPr lang="en-US" dirty="0"/>
              <a:t> para las </a:t>
            </a:r>
            <a:r>
              <a:rPr lang="en-US" dirty="0" err="1"/>
              <a:t>pequeñas</a:t>
            </a:r>
            <a:r>
              <a:rPr lang="en-US" dirty="0"/>
              <a:t> y </a:t>
            </a:r>
            <a:r>
              <a:rPr lang="en-US" dirty="0" err="1"/>
              <a:t>medianas</a:t>
            </a:r>
            <a:r>
              <a:rPr lang="en-US" dirty="0"/>
              <a:t> </a:t>
            </a:r>
            <a:r>
              <a:rPr lang="en-US" dirty="0" err="1"/>
              <a:t>empresas</a:t>
            </a:r>
            <a:r>
              <a:rPr lang="en-US" dirty="0"/>
              <a:t>; es una </a:t>
            </a:r>
            <a:r>
              <a:rPr lang="en-US" dirty="0" err="1"/>
              <a:t>evolución</a:t>
            </a:r>
            <a:r>
              <a:rPr lang="en-US" dirty="0"/>
              <a:t> que las </a:t>
            </a:r>
            <a:r>
              <a:rPr lang="en-US" dirty="0" err="1"/>
              <a:t>cambió</a:t>
            </a:r>
            <a:r>
              <a:rPr lang="en-US" dirty="0"/>
              <a:t> para </a:t>
            </a:r>
            <a:r>
              <a:rPr lang="en-US" dirty="0" err="1"/>
              <a:t>siempre</a:t>
            </a:r>
            <a:r>
              <a:rPr lang="en-US" dirty="0"/>
              <a:t>. Con la </a:t>
            </a:r>
            <a:r>
              <a:rPr lang="en-US" dirty="0" err="1"/>
              <a:t>pandemia</a:t>
            </a:r>
            <a:r>
              <a:rPr lang="en-US" dirty="0"/>
              <a:t>, </a:t>
            </a:r>
            <a:r>
              <a:rPr lang="en-US" dirty="0" err="1"/>
              <a:t>estar</a:t>
            </a:r>
            <a:r>
              <a:rPr lang="en-US" dirty="0"/>
              <a:t> al día es </a:t>
            </a:r>
            <a:r>
              <a:rPr lang="en-US" dirty="0" err="1"/>
              <a:t>más</a:t>
            </a:r>
            <a:r>
              <a:rPr lang="en-US" dirty="0"/>
              <a:t> </a:t>
            </a:r>
            <a:r>
              <a:rPr lang="en-US" dirty="0" err="1"/>
              <a:t>importante</a:t>
            </a:r>
            <a:r>
              <a:rPr lang="en-US" dirty="0"/>
              <a:t> que </a:t>
            </a:r>
            <a:r>
              <a:rPr lang="en-US" dirty="0" err="1"/>
              <a:t>nunca</a:t>
            </a:r>
            <a:r>
              <a:rPr lang="en-US" dirty="0"/>
              <a:t>. </a:t>
            </a:r>
          </a:p>
          <a:p>
            <a:pPr lvl="1"/>
            <a:r>
              <a:rPr lang="en-US" dirty="0" err="1"/>
              <a:t>Esto</a:t>
            </a:r>
            <a:r>
              <a:rPr lang="en-US" dirty="0"/>
              <a:t> es el </a:t>
            </a:r>
            <a:r>
              <a:rPr lang="en-US" dirty="0" err="1"/>
              <a:t>negocio</a:t>
            </a:r>
            <a:r>
              <a:rPr lang="en-US" dirty="0"/>
              <a:t> digital… </a:t>
            </a:r>
            <a:br>
              <a:rPr lang="en-US" dirty="0"/>
            </a:br>
            <a:r>
              <a:rPr lang="en-US" dirty="0"/>
              <a:t>a </a:t>
            </a:r>
            <a:r>
              <a:rPr lang="en-US" dirty="0" err="1"/>
              <a:t>máxima</a:t>
            </a:r>
            <a:r>
              <a:rPr lang="en-US" dirty="0"/>
              <a:t> </a:t>
            </a:r>
            <a:r>
              <a:rPr lang="en-US" dirty="0" err="1"/>
              <a:t>velocidad</a:t>
            </a:r>
            <a:r>
              <a:rPr lang="en-US" dirty="0"/>
              <a:t>. </a:t>
            </a:r>
          </a:p>
        </p:txBody>
      </p:sp>
      <p:sp>
        <p:nvSpPr>
          <p:cNvPr id="6" name="Slide Number Placeholder 5">
            <a:extLst>
              <a:ext uri="{FF2B5EF4-FFF2-40B4-BE49-F238E27FC236}">
                <a16:creationId xmlns:a16="http://schemas.microsoft.com/office/drawing/2014/main" id="{895DB40A-937A-F649-92AD-2F69F1148563}"/>
              </a:ext>
            </a:extLst>
          </p:cNvPr>
          <p:cNvSpPr>
            <a:spLocks noGrp="1"/>
          </p:cNvSpPr>
          <p:nvPr>
            <p:ph type="sldNum" sz="quarter" idx="4"/>
          </p:nvPr>
        </p:nvSpPr>
        <p:spPr/>
        <p:txBody>
          <a:bodyPr/>
          <a:lstStyle/>
          <a:p>
            <a:pPr algn="l"/>
            <a:r>
              <a:rPr lang="en-GB" dirty="0"/>
              <a:t>P0</a:t>
            </a:r>
            <a:fld id="{6773EB32-DEBA-654F-981A-5727AA1F9394}" type="slidenum">
              <a:rPr lang="en-GB" smtClean="0"/>
              <a:pPr algn="l"/>
              <a:t>2</a:t>
            </a:fld>
            <a:endParaRPr lang="en-GB" dirty="0"/>
          </a:p>
        </p:txBody>
      </p:sp>
    </p:spTree>
    <p:extLst>
      <p:ext uri="{BB962C8B-B14F-4D97-AF65-F5344CB8AC3E}">
        <p14:creationId xmlns:p14="http://schemas.microsoft.com/office/powerpoint/2010/main" val="22693037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aphicFrame>
        <p:nvGraphicFramePr>
          <p:cNvPr id="41" name="Table 41">
            <a:extLst>
              <a:ext uri="{FF2B5EF4-FFF2-40B4-BE49-F238E27FC236}">
                <a16:creationId xmlns:a16="http://schemas.microsoft.com/office/drawing/2014/main" id="{CED67B8A-484C-8446-A809-1E742193423E}"/>
              </a:ext>
            </a:extLst>
          </p:cNvPr>
          <p:cNvGraphicFramePr>
            <a:graphicFrameLocks noGrp="1"/>
          </p:cNvGraphicFramePr>
          <p:nvPr>
            <p:ph sz="quarter" idx="25"/>
            <p:extLst>
              <p:ext uri="{D42A27DB-BD31-4B8C-83A1-F6EECF244321}">
                <p14:modId xmlns:p14="http://schemas.microsoft.com/office/powerpoint/2010/main" val="2345626977"/>
              </p:ext>
            </p:extLst>
          </p:nvPr>
        </p:nvGraphicFramePr>
        <p:xfrm>
          <a:off x="600629" y="1265113"/>
          <a:ext cx="6395596" cy="3591468"/>
        </p:xfrm>
        <a:graphic>
          <a:graphicData uri="http://schemas.openxmlformats.org/drawingml/2006/table">
            <a:tbl>
              <a:tblPr firstRow="1" bandRow="1">
                <a:tableStyleId>{5C22544A-7EE6-4342-B048-85BDC9FD1C3A}</a:tableStyleId>
              </a:tblPr>
              <a:tblGrid>
                <a:gridCol w="3419005">
                  <a:extLst>
                    <a:ext uri="{9D8B030D-6E8A-4147-A177-3AD203B41FA5}">
                      <a16:colId xmlns:a16="http://schemas.microsoft.com/office/drawing/2014/main" val="192534694"/>
                    </a:ext>
                  </a:extLst>
                </a:gridCol>
                <a:gridCol w="992197">
                  <a:extLst>
                    <a:ext uri="{9D8B030D-6E8A-4147-A177-3AD203B41FA5}">
                      <a16:colId xmlns:a16="http://schemas.microsoft.com/office/drawing/2014/main" val="1936212744"/>
                    </a:ext>
                  </a:extLst>
                </a:gridCol>
                <a:gridCol w="992197">
                  <a:extLst>
                    <a:ext uri="{9D8B030D-6E8A-4147-A177-3AD203B41FA5}">
                      <a16:colId xmlns:a16="http://schemas.microsoft.com/office/drawing/2014/main" val="3312239387"/>
                    </a:ext>
                  </a:extLst>
                </a:gridCol>
                <a:gridCol w="992197">
                  <a:extLst>
                    <a:ext uri="{9D8B030D-6E8A-4147-A177-3AD203B41FA5}">
                      <a16:colId xmlns:a16="http://schemas.microsoft.com/office/drawing/2014/main" val="4246300835"/>
                    </a:ext>
                  </a:extLst>
                </a:gridCol>
              </a:tblGrid>
              <a:tr h="0">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900" b="0" i="0" kern="1200" dirty="0" err="1">
                          <a:solidFill>
                            <a:schemeClr val="bg1"/>
                          </a:solidFill>
                          <a:effectLst/>
                          <a:latin typeface="Georgia" panose="02040502050405020303" pitchFamily="18" charset="0"/>
                          <a:ea typeface="+mn-ea"/>
                          <a:cs typeface="+mn-cs"/>
                        </a:rPr>
                        <a:t>Riesgos</a:t>
                      </a:r>
                      <a:r>
                        <a:rPr lang="en-GB" sz="900" b="0" i="0" kern="1200" dirty="0">
                          <a:solidFill>
                            <a:schemeClr val="bg1"/>
                          </a:solidFill>
                          <a:effectLst/>
                          <a:latin typeface="Georgia" panose="02040502050405020303" pitchFamily="18" charset="0"/>
                          <a:ea typeface="+mn-ea"/>
                          <a:cs typeface="+mn-cs"/>
                        </a:rPr>
                        <a:t> </a:t>
                      </a:r>
                      <a:r>
                        <a:rPr lang="en-GB" sz="900" b="0" i="0" kern="1200" dirty="0" err="1">
                          <a:solidFill>
                            <a:schemeClr val="bg1"/>
                          </a:solidFill>
                          <a:effectLst/>
                          <a:latin typeface="Georgia" panose="02040502050405020303" pitchFamily="18" charset="0"/>
                          <a:ea typeface="+mn-ea"/>
                          <a:cs typeface="+mn-cs"/>
                        </a:rPr>
                        <a:t>potenciales</a:t>
                      </a:r>
                      <a:r>
                        <a:rPr lang="en-GB" sz="900" b="0" i="0" kern="1200" dirty="0">
                          <a:solidFill>
                            <a:schemeClr val="bg1"/>
                          </a:solidFill>
                          <a:effectLst/>
                          <a:latin typeface="Georgia" panose="02040502050405020303" pitchFamily="18" charset="0"/>
                          <a:ea typeface="+mn-ea"/>
                          <a:cs typeface="+mn-cs"/>
                        </a:rPr>
                        <a:t> para las </a:t>
                      </a:r>
                      <a:r>
                        <a:rPr lang="en-GB" sz="900" b="0" i="0" kern="1200" dirty="0" err="1">
                          <a:solidFill>
                            <a:schemeClr val="bg1"/>
                          </a:solidFill>
                          <a:effectLst/>
                          <a:latin typeface="Georgia" panose="02040502050405020303" pitchFamily="18" charset="0"/>
                          <a:ea typeface="+mn-ea"/>
                          <a:cs typeface="+mn-cs"/>
                        </a:rPr>
                        <a:t>empresas</a:t>
                      </a:r>
                      <a:r>
                        <a:rPr lang="en-GB" sz="900" b="0" i="0" kern="1200" dirty="0">
                          <a:solidFill>
                            <a:schemeClr val="bg1"/>
                          </a:solidFill>
                          <a:effectLst/>
                          <a:latin typeface="Georgia" panose="02040502050405020303" pitchFamily="18" charset="0"/>
                          <a:ea typeface="+mn-ea"/>
                          <a:cs typeface="+mn-cs"/>
                        </a:rPr>
                        <a:t> </a:t>
                      </a:r>
                    </a:p>
                  </a:txBody>
                  <a:tcPr marL="36000" marR="36000" marT="36000" marB="36000">
                    <a:lnL w="12700" cmpd="sng">
                      <a:noFill/>
                    </a:lnL>
                    <a:lnR w="6350" cap="flat" cmpd="sng" algn="ctr">
                      <a:noFill/>
                      <a:prstDash val="solid"/>
                      <a:round/>
                      <a:headEnd type="none" w="med" len="med"/>
                      <a:tailEnd type="none" w="med" len="med"/>
                    </a:lnR>
                    <a:lnT w="12700" cmpd="sng">
                      <a:noFill/>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gridSpan="3">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lang="en-GB" sz="900" b="0" i="0" kern="1200" dirty="0">
                        <a:solidFill>
                          <a:schemeClr val="bg1"/>
                        </a:solidFill>
                        <a:effectLst/>
                        <a:latin typeface="Georgia" panose="02040502050405020303" pitchFamily="18" charset="0"/>
                        <a:ea typeface="+mn-ea"/>
                        <a:cs typeface="+mn-cs"/>
                      </a:endParaRPr>
                    </a:p>
                  </a:txBody>
                  <a:tcPr marL="0" marR="36000" marT="36000" marB="36000">
                    <a:lnL w="6350" cap="flat" cmpd="sng" algn="ctr">
                      <a:noFill/>
                      <a:prstDash val="solid"/>
                      <a:round/>
                      <a:headEnd type="none" w="med" len="med"/>
                      <a:tailEnd type="none" w="med" len="med"/>
                    </a:lnL>
                    <a:lnR w="12700" cmpd="sng">
                      <a:noFill/>
                    </a:lnR>
                    <a:lnT w="12700" cmpd="sng">
                      <a:noFill/>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hMerge="1">
                  <a:txBody>
                    <a:bodyPr/>
                    <a:lstStyle/>
                    <a:p>
                      <a:endParaRPr lang="en-US" sz="600" b="0" i="0" dirty="0">
                        <a:solidFill>
                          <a:schemeClr val="tx1"/>
                        </a:solidFill>
                        <a:latin typeface="Lato" panose="020F0502020204030203" pitchFamily="34" charset="77"/>
                      </a:endParaRPr>
                    </a:p>
                  </a:txBody>
                  <a:tcPr marL="36000" marR="36000" marT="36000" marB="36000">
                    <a:lnL w="6350" cap="flat" cmpd="sng" algn="ctr">
                      <a:solidFill>
                        <a:schemeClr val="tx2"/>
                      </a:solidFill>
                      <a:prstDash val="solid"/>
                      <a:round/>
                      <a:headEnd type="none" w="med" len="med"/>
                      <a:tailEnd type="none" w="med" len="med"/>
                    </a:lnL>
                    <a:lnR w="6350" cap="flat" cmpd="sng" algn="ctr">
                      <a:solidFill>
                        <a:schemeClr val="tx2"/>
                      </a:solidFill>
                      <a:prstDash val="solid"/>
                      <a:round/>
                      <a:headEnd type="none" w="med" len="med"/>
                      <a:tailEnd type="none" w="med" len="med"/>
                    </a:lnR>
                    <a:lnT w="12700" cmpd="sng">
                      <a:noFill/>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sz="600" b="0" i="0" dirty="0">
                        <a:solidFill>
                          <a:schemeClr val="tx1"/>
                        </a:solidFill>
                        <a:latin typeface="Lato" panose="020F0502020204030203" pitchFamily="34" charset="77"/>
                      </a:endParaRPr>
                    </a:p>
                  </a:txBody>
                  <a:tcPr marL="36000" marR="36000" marT="36000" marB="36000">
                    <a:lnL w="6350" cap="flat" cmpd="sng" algn="ctr">
                      <a:noFill/>
                      <a:prstDash val="solid"/>
                      <a:round/>
                      <a:headEnd type="none" w="med" len="med"/>
                      <a:tailEnd type="none" w="med" len="med"/>
                    </a:lnL>
                    <a:lnR w="12700" cmpd="sng">
                      <a:noFill/>
                    </a:lnR>
                    <a:lnT w="12700" cmpd="sng">
                      <a:noFill/>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985023245"/>
                  </a:ext>
                </a:extLst>
              </a:tr>
              <a:tr h="0">
                <a:tc>
                  <a:txBody>
                    <a:bodyPr/>
                    <a:lstStyle/>
                    <a:p>
                      <a:endParaRPr lang="en-US" sz="600" b="0" i="0" dirty="0">
                        <a:solidFill>
                          <a:schemeClr val="tx1"/>
                        </a:solidFill>
                        <a:latin typeface="Lato" panose="020F0502020204030203" pitchFamily="34" charset="77"/>
                      </a:endParaRPr>
                    </a:p>
                  </a:txBody>
                  <a:tcPr marL="36000" marR="36000" marT="36000" marB="36000">
                    <a:lnL w="12700" cmpd="sng">
                      <a:noFill/>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GB" sz="800" dirty="0" err="1">
                          <a:solidFill>
                            <a:srgbClr val="150F96"/>
                          </a:solidFill>
                          <a:effectLst/>
                          <a:latin typeface="Lato" panose="020F0502020204030203" pitchFamily="34" charset="77"/>
                        </a:rPr>
                        <a:t>Cobertura</a:t>
                      </a:r>
                      <a:endParaRPr lang="en-GB" sz="800" dirty="0">
                        <a:solidFill>
                          <a:srgbClr val="150F96"/>
                        </a:solidFill>
                        <a:effectLst/>
                        <a:latin typeface="Lato" panose="020F0502020204030203" pitchFamily="34" charset="77"/>
                      </a:endParaRPr>
                    </a:p>
                    <a:p>
                      <a:r>
                        <a:rPr lang="en-GB" sz="800" dirty="0" err="1">
                          <a:solidFill>
                            <a:srgbClr val="150F96"/>
                          </a:solidFill>
                          <a:effectLst/>
                          <a:latin typeface="Lato" panose="020F0502020204030203" pitchFamily="34" charset="77"/>
                        </a:rPr>
                        <a:t>cibernética</a:t>
                      </a:r>
                      <a:endParaRPr lang="en-GB" sz="800" dirty="0">
                        <a:solidFill>
                          <a:srgbClr val="150F96"/>
                        </a:solidFill>
                        <a:effectLst/>
                        <a:latin typeface="Lato" panose="020F0502020204030203" pitchFamily="34" charset="77"/>
                      </a:endParaRPr>
                    </a:p>
                  </a:txBody>
                  <a:tcPr marL="0" marR="36000" marT="36000" marB="36000">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GB" sz="800" dirty="0" err="1">
                          <a:solidFill>
                            <a:srgbClr val="150F96"/>
                          </a:solidFill>
                          <a:effectLst/>
                          <a:latin typeface="Lato" panose="020F0502020204030203" pitchFamily="34" charset="77"/>
                        </a:rPr>
                        <a:t>Responsabilidad</a:t>
                      </a:r>
                      <a:r>
                        <a:rPr lang="en-GB" sz="800" dirty="0">
                          <a:solidFill>
                            <a:srgbClr val="150F96"/>
                          </a:solidFill>
                          <a:effectLst/>
                          <a:latin typeface="Lato" panose="020F0502020204030203" pitchFamily="34" charset="77"/>
                        </a:rPr>
                        <a:t> </a:t>
                      </a:r>
                      <a:r>
                        <a:rPr lang="en-GB" sz="800" dirty="0" err="1">
                          <a:solidFill>
                            <a:srgbClr val="150F96"/>
                          </a:solidFill>
                          <a:effectLst/>
                          <a:latin typeface="Lato" panose="020F0502020204030203" pitchFamily="34" charset="77"/>
                        </a:rPr>
                        <a:t>profesional</a:t>
                      </a:r>
                      <a:r>
                        <a:rPr lang="en-GB" sz="800" dirty="0">
                          <a:solidFill>
                            <a:srgbClr val="150F96"/>
                          </a:solidFill>
                          <a:effectLst/>
                          <a:latin typeface="Lato" panose="020F0502020204030203" pitchFamily="34" charset="77"/>
                        </a:rPr>
                        <a:t> / </a:t>
                      </a:r>
                      <a:r>
                        <a:rPr lang="en-GB" sz="800" dirty="0" err="1">
                          <a:solidFill>
                            <a:srgbClr val="150F96"/>
                          </a:solidFill>
                          <a:effectLst/>
                          <a:latin typeface="Lato" panose="020F0502020204030203" pitchFamily="34" charset="77"/>
                        </a:rPr>
                        <a:t>errores</a:t>
                      </a:r>
                      <a:r>
                        <a:rPr lang="en-GB" sz="800" dirty="0">
                          <a:solidFill>
                            <a:srgbClr val="150F96"/>
                          </a:solidFill>
                          <a:effectLst/>
                          <a:latin typeface="Lato" panose="020F0502020204030203" pitchFamily="34" charset="77"/>
                        </a:rPr>
                        <a:t> y </a:t>
                      </a:r>
                      <a:r>
                        <a:rPr lang="en-GB" sz="800" dirty="0" err="1">
                          <a:solidFill>
                            <a:srgbClr val="150F96"/>
                          </a:solidFill>
                          <a:effectLst/>
                          <a:latin typeface="Lato" panose="020F0502020204030203" pitchFamily="34" charset="77"/>
                        </a:rPr>
                        <a:t>omisiones</a:t>
                      </a:r>
                      <a:r>
                        <a:rPr lang="en-GB" sz="800" dirty="0">
                          <a:solidFill>
                            <a:srgbClr val="150F96"/>
                          </a:solidFill>
                          <a:effectLst/>
                          <a:latin typeface="Lato" panose="020F0502020204030203" pitchFamily="34" charset="77"/>
                        </a:rPr>
                        <a:t> </a:t>
                      </a:r>
                    </a:p>
                  </a:txBody>
                  <a:tcPr marL="36000" marR="36000" marT="36000" marB="36000">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GB" sz="800" b="0" dirty="0" err="1">
                          <a:solidFill>
                            <a:srgbClr val="150F96"/>
                          </a:solidFill>
                          <a:effectLst/>
                          <a:latin typeface="Lato" panose="020F0502020204030203" pitchFamily="34" charset="77"/>
                        </a:rPr>
                        <a:t>Responsabilidad</a:t>
                      </a:r>
                      <a:r>
                        <a:rPr lang="en-GB" sz="800" b="0" dirty="0">
                          <a:solidFill>
                            <a:srgbClr val="150F96"/>
                          </a:solidFill>
                          <a:effectLst/>
                          <a:latin typeface="Lato" panose="020F0502020204030203" pitchFamily="34" charset="77"/>
                        </a:rPr>
                        <a:t> general </a:t>
                      </a:r>
                    </a:p>
                  </a:txBody>
                  <a:tcPr marL="36000" marR="36000" marT="36000" marB="36000">
                    <a:lnL w="6350" cap="flat" cmpd="sng" algn="ctr">
                      <a:noFill/>
                      <a:prstDash val="solid"/>
                      <a:round/>
                      <a:headEnd type="none" w="med" len="med"/>
                      <a:tailEnd type="none" w="med" len="med"/>
                    </a:lnL>
                    <a:lnR w="12700" cmpd="sng">
                      <a:noFill/>
                    </a:lnR>
                    <a:lnT w="6350" cap="flat" cmpd="sng" algn="ctr">
                      <a:solidFill>
                        <a:schemeClr val="tx2"/>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40293346"/>
                  </a:ext>
                </a:extLst>
              </a:tr>
              <a:tr h="0">
                <a:tc>
                  <a:txBody>
                    <a:bodyPr/>
                    <a:lstStyle/>
                    <a:p>
                      <a:r>
                        <a:rPr lang="es-CO" sz="800" dirty="0"/>
                        <a:t>La recolección de grandes cantidades de datos genera riesgos legales. </a:t>
                      </a:r>
                      <a:endParaRPr lang="en-GB" sz="600" dirty="0">
                        <a:effectLst/>
                        <a:latin typeface="Lato" panose="020F0502020204030203" pitchFamily="34" charset="77"/>
                      </a:endParaRPr>
                    </a:p>
                  </a:txBody>
                  <a:tcPr marL="36000" marR="36000" marT="125999" marB="125999">
                    <a:lnL w="12700" cmpd="sng">
                      <a:noFill/>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600" b="0" i="0" dirty="0">
                          <a:solidFill>
                            <a:schemeClr val="tx1"/>
                          </a:solidFill>
                          <a:latin typeface="Lato" panose="020F0502020204030203" pitchFamily="34" charset="77"/>
                        </a:rPr>
                        <a:t>x</a:t>
                      </a:r>
                    </a:p>
                  </a:txBody>
                  <a:tcPr marL="36000" marR="36000" marT="125999" marB="125999"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algn="ctr"/>
                      <a:r>
                        <a:rPr lang="en-US" sz="600" b="0" i="0" dirty="0">
                          <a:solidFill>
                            <a:schemeClr val="tx1"/>
                          </a:solidFill>
                          <a:latin typeface="Lato" panose="020F0502020204030203" pitchFamily="34" charset="77"/>
                        </a:rPr>
                        <a:t>x</a:t>
                      </a:r>
                    </a:p>
                  </a:txBody>
                  <a:tcPr marL="36000" marR="36000" marT="125999" marB="125999"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algn="ctr"/>
                      <a:endParaRPr lang="en-US" sz="600" b="0" i="0" dirty="0">
                        <a:solidFill>
                          <a:schemeClr val="tx1"/>
                        </a:solidFill>
                        <a:latin typeface="Lato" panose="020F0502020204030203" pitchFamily="34" charset="77"/>
                      </a:endParaRPr>
                    </a:p>
                  </a:txBody>
                  <a:tcPr marL="36000" marR="36000" marT="125999" marB="125999" anchor="ctr" anchorCtr="1">
                    <a:lnL w="3175" cap="flat" cmpd="sng" algn="ctr">
                      <a:solidFill>
                        <a:srgbClr val="D9D7D7"/>
                      </a:solidFill>
                      <a:prstDash val="solid"/>
                      <a:round/>
                      <a:headEnd type="none" w="med" len="med"/>
                      <a:tailEnd type="none" w="med" len="med"/>
                    </a:lnL>
                    <a:lnR w="12700" cmpd="sng">
                      <a:noFill/>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18807206"/>
                  </a:ext>
                </a:extLst>
              </a:tr>
              <a:tr h="0">
                <a:tc>
                  <a:txBody>
                    <a:bodyPr/>
                    <a:lstStyle/>
                    <a:p>
                      <a:endParaRPr lang="en-GB" sz="600" dirty="0">
                        <a:effectLst/>
                        <a:latin typeface="Lato" panose="020F0502020204030203" pitchFamily="34" charset="77"/>
                      </a:endParaRPr>
                    </a:p>
                    <a:p>
                      <a:r>
                        <a:rPr lang="es-CO" sz="800" dirty="0"/>
                        <a:t>Responsabilidad por el mal uso o malinterpretación de datos de clientes</a:t>
                      </a:r>
                      <a:endParaRPr lang="en-GB" sz="600" dirty="0">
                        <a:effectLst/>
                        <a:latin typeface="Lato" panose="020F0502020204030203" pitchFamily="34" charset="77"/>
                      </a:endParaRPr>
                    </a:p>
                  </a:txBody>
                  <a:tcPr marL="36000" marR="36000" marT="125999" marB="125999">
                    <a:lnL w="12700" cmpd="sng">
                      <a:noFill/>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algn="ctr"/>
                      <a:endParaRPr lang="en-US" sz="600" b="0" i="0" dirty="0">
                        <a:solidFill>
                          <a:schemeClr val="tx1"/>
                        </a:solidFill>
                        <a:highlight>
                          <a:srgbClr val="7ACB00"/>
                        </a:highlight>
                        <a:latin typeface="Lato" panose="020F0502020204030203" pitchFamily="34" charset="77"/>
                      </a:endParaRPr>
                    </a:p>
                  </a:txBody>
                  <a:tcPr marL="36000" marR="36000" marT="125999" marB="125999"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lang="en-US" sz="600" b="0" i="0" dirty="0">
                          <a:solidFill>
                            <a:schemeClr val="tx1"/>
                          </a:solidFill>
                          <a:latin typeface="Lato" panose="020F0502020204030203" pitchFamily="34" charset="77"/>
                        </a:rPr>
                        <a:t>x</a:t>
                      </a:r>
                    </a:p>
                  </a:txBody>
                  <a:tcPr marL="36000" marR="36000" marT="125999" marB="125999"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algn="ctr"/>
                      <a:endParaRPr lang="en-US" sz="600" b="0" i="0" dirty="0">
                        <a:solidFill>
                          <a:schemeClr val="tx1"/>
                        </a:solidFill>
                        <a:latin typeface="Lato" panose="020F0502020204030203" pitchFamily="34" charset="77"/>
                      </a:endParaRPr>
                    </a:p>
                  </a:txBody>
                  <a:tcPr marL="36000" marR="36000" marT="125999" marB="125999" anchor="ctr" anchorCtr="1">
                    <a:lnL w="3175" cap="flat" cmpd="sng" algn="ctr">
                      <a:solidFill>
                        <a:srgbClr val="D9D7D7"/>
                      </a:solidFill>
                      <a:prstDash val="solid"/>
                      <a:round/>
                      <a:headEnd type="none" w="med" len="med"/>
                      <a:tailEnd type="none" w="med" len="med"/>
                    </a:lnL>
                    <a:lnR w="12700" cmpd="sng">
                      <a:noFill/>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extLst>
                  <a:ext uri="{0D108BD9-81ED-4DB2-BD59-A6C34878D82A}">
                    <a16:rowId xmlns:a16="http://schemas.microsoft.com/office/drawing/2014/main" val="2839669263"/>
                  </a:ext>
                </a:extLst>
              </a:tr>
              <a:tr h="0">
                <a:tc>
                  <a:txBody>
                    <a:bodyPr/>
                    <a:lstStyle/>
                    <a:p>
                      <a:r>
                        <a:rPr lang="es-CO" sz="800" dirty="0"/>
                        <a:t>Un ciber incidente puede ocasionar daño reputacional y requerir de servicios tales como relaciones públicas, manejo comunicacional de crisis y otros. </a:t>
                      </a:r>
                      <a:endParaRPr lang="en-GB" sz="600" dirty="0">
                        <a:effectLst/>
                        <a:latin typeface="Lato" panose="020F0502020204030203" pitchFamily="34" charset="77"/>
                      </a:endParaRPr>
                    </a:p>
                  </a:txBody>
                  <a:tcPr marL="36000" marR="36000" marT="125999" marB="125999">
                    <a:lnL w="12700" cmpd="sng">
                      <a:noFill/>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600" b="0" i="0" dirty="0">
                          <a:solidFill>
                            <a:schemeClr val="tx1"/>
                          </a:solidFill>
                          <a:latin typeface="Lato" panose="020F0502020204030203" pitchFamily="34" charset="77"/>
                        </a:rPr>
                        <a:t>x</a:t>
                      </a:r>
                    </a:p>
                  </a:txBody>
                  <a:tcPr marL="36000" marR="36000" marT="125999" marB="125999"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algn="ctr"/>
                      <a:endParaRPr lang="en-US" sz="600" b="0" i="0" dirty="0">
                        <a:solidFill>
                          <a:schemeClr val="tx1"/>
                        </a:solidFill>
                        <a:latin typeface="Lato" panose="020F0502020204030203" pitchFamily="34" charset="77"/>
                      </a:endParaRPr>
                    </a:p>
                  </a:txBody>
                  <a:tcPr marL="36000" marR="36000" marT="125999" marB="125999"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600" b="0" i="0" dirty="0">
                        <a:solidFill>
                          <a:schemeClr val="tx1"/>
                        </a:solidFill>
                        <a:latin typeface="Lato" panose="020F0502020204030203" pitchFamily="34" charset="77"/>
                      </a:endParaRPr>
                    </a:p>
                  </a:txBody>
                  <a:tcPr marL="36000" marR="36000" marT="125999" marB="125999" anchor="ctr" anchorCtr="1">
                    <a:lnL w="3175" cap="flat" cmpd="sng" algn="ctr">
                      <a:solidFill>
                        <a:srgbClr val="D9D7D7"/>
                      </a:solidFill>
                      <a:prstDash val="solid"/>
                      <a:round/>
                      <a:headEnd type="none" w="med" len="med"/>
                      <a:tailEnd type="none" w="med" len="med"/>
                    </a:lnL>
                    <a:lnR w="12700" cmpd="sng">
                      <a:noFill/>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71001446"/>
                  </a:ext>
                </a:extLst>
              </a:tr>
              <a:tr h="0">
                <a:tc>
                  <a:txBody>
                    <a:bodyPr/>
                    <a:lstStyle/>
                    <a:p>
                      <a:r>
                        <a:rPr lang="es-CO" sz="800" dirty="0"/>
                        <a:t>Fallas en productos pueden derivar en la exposición a demandas por responsabilidad legal. </a:t>
                      </a:r>
                      <a:endParaRPr lang="en-GB" sz="600" dirty="0">
                        <a:effectLst/>
                        <a:latin typeface="Lato" panose="020F0502020204030203" pitchFamily="34" charset="77"/>
                      </a:endParaRPr>
                    </a:p>
                  </a:txBody>
                  <a:tcPr marL="36000" marR="36000" marT="125999" marB="125999">
                    <a:lnL w="12700" cmpd="sng">
                      <a:noFill/>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algn="ctr"/>
                      <a:endParaRPr lang="en-US" sz="600" b="0" i="0" dirty="0">
                        <a:solidFill>
                          <a:schemeClr val="tx1"/>
                        </a:solidFill>
                        <a:latin typeface="Lato" panose="020F0502020204030203" pitchFamily="34" charset="77"/>
                      </a:endParaRPr>
                    </a:p>
                  </a:txBody>
                  <a:tcPr marL="36000" marR="36000" marT="125999" marB="125999"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algn="ctr"/>
                      <a:r>
                        <a:rPr lang="en-US" sz="600" b="0" i="0" dirty="0">
                          <a:solidFill>
                            <a:schemeClr val="tx1"/>
                          </a:solidFill>
                          <a:latin typeface="Lato" panose="020F0502020204030203" pitchFamily="34" charset="77"/>
                        </a:rPr>
                        <a:t>x</a:t>
                      </a:r>
                    </a:p>
                  </a:txBody>
                  <a:tcPr marL="36000" marR="36000" marT="125999" marB="125999"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algn="ctr"/>
                      <a:r>
                        <a:rPr lang="en-US" sz="600" b="0" i="0" dirty="0">
                          <a:solidFill>
                            <a:schemeClr val="tx1"/>
                          </a:solidFill>
                          <a:latin typeface="Lato" panose="020F0502020204030203" pitchFamily="34" charset="77"/>
                        </a:rPr>
                        <a:t>x</a:t>
                      </a:r>
                    </a:p>
                  </a:txBody>
                  <a:tcPr marL="36000" marR="36000" marT="125999" marB="125999" anchor="ctr" anchorCtr="1">
                    <a:lnL w="3175" cap="flat" cmpd="sng" algn="ctr">
                      <a:solidFill>
                        <a:srgbClr val="D9D7D7"/>
                      </a:solidFill>
                      <a:prstDash val="solid"/>
                      <a:round/>
                      <a:headEnd type="none" w="med" len="med"/>
                      <a:tailEnd type="none" w="med" len="med"/>
                    </a:lnL>
                    <a:lnR w="12700" cmpd="sng">
                      <a:noFill/>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extLst>
                  <a:ext uri="{0D108BD9-81ED-4DB2-BD59-A6C34878D82A}">
                    <a16:rowId xmlns:a16="http://schemas.microsoft.com/office/drawing/2014/main" val="4103590744"/>
                  </a:ext>
                </a:extLst>
              </a:tr>
              <a:tr h="0">
                <a:tc>
                  <a:txBody>
                    <a:bodyPr/>
                    <a:lstStyle/>
                    <a:p>
                      <a:r>
                        <a:rPr lang="es-CO" sz="800" dirty="0"/>
                        <a:t>La incorporación de nuevas tecnologías digitales sin la debida diligencia puede llevar a un impacto real o presunto en los servicios que se ofrecen a los clientes, involucrando costosos juicios.</a:t>
                      </a:r>
                      <a:endParaRPr lang="en-GB" sz="600" dirty="0">
                        <a:effectLst/>
                        <a:latin typeface="Lato" panose="020F0502020204030203" pitchFamily="34" charset="77"/>
                      </a:endParaRPr>
                    </a:p>
                  </a:txBody>
                  <a:tcPr marL="36000" marR="36000" marT="125999" marB="125999">
                    <a:lnL w="12700" cmpd="sng">
                      <a:noFill/>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lang="en-US" sz="600" b="0" i="0" dirty="0">
                        <a:solidFill>
                          <a:schemeClr val="tx1"/>
                        </a:solidFill>
                        <a:highlight>
                          <a:srgbClr val="7ACB00"/>
                        </a:highlight>
                        <a:latin typeface="Lato" panose="020F0502020204030203" pitchFamily="34" charset="77"/>
                      </a:endParaRPr>
                    </a:p>
                    <a:p>
                      <a:pPr algn="ctr"/>
                      <a:endParaRPr lang="en-US" sz="600" b="0" i="0" dirty="0">
                        <a:solidFill>
                          <a:schemeClr val="tx1"/>
                        </a:solidFill>
                        <a:latin typeface="Lato" panose="020F0502020204030203" pitchFamily="34" charset="77"/>
                      </a:endParaRPr>
                    </a:p>
                  </a:txBody>
                  <a:tcPr marL="36000" marR="36000" marT="125999" marB="125999"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lang="en-US" sz="600" b="0" i="0" dirty="0">
                          <a:solidFill>
                            <a:schemeClr val="tx1"/>
                          </a:solidFill>
                          <a:latin typeface="Lato" panose="020F0502020204030203" pitchFamily="34" charset="77"/>
                        </a:rPr>
                        <a:t>x</a:t>
                      </a:r>
                    </a:p>
                  </a:txBody>
                  <a:tcPr marL="36000" marR="36000" marT="125999" marB="125999"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algn="ctr"/>
                      <a:endParaRPr lang="en-US" sz="600" b="0" i="0" dirty="0">
                        <a:solidFill>
                          <a:schemeClr val="tx1"/>
                        </a:solidFill>
                        <a:latin typeface="Lato" panose="020F0502020204030203" pitchFamily="34" charset="77"/>
                      </a:endParaRPr>
                    </a:p>
                  </a:txBody>
                  <a:tcPr marL="36000" marR="36000" marT="125999" marB="125999" anchor="ctr" anchorCtr="1">
                    <a:lnL w="3175" cap="flat" cmpd="sng" algn="ctr">
                      <a:solidFill>
                        <a:srgbClr val="D9D7D7"/>
                      </a:solidFill>
                      <a:prstDash val="solid"/>
                      <a:round/>
                      <a:headEnd type="none" w="med" len="med"/>
                      <a:tailEnd type="none" w="med" len="med"/>
                    </a:lnL>
                    <a:lnR w="12700" cmpd="sng">
                      <a:noFill/>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436778051"/>
                  </a:ext>
                </a:extLst>
              </a:tr>
              <a:tr h="0">
                <a:tc>
                  <a:txBody>
                    <a:bodyPr/>
                    <a:lstStyle/>
                    <a:p>
                      <a:r>
                        <a:rPr lang="es-CO" sz="800" dirty="0"/>
                        <a:t>Errores derivados de fallas tecnológicas pueden causar daños en la propiedad o lesiones corporales. </a:t>
                      </a:r>
                      <a:endParaRPr lang="en-GB" sz="600" dirty="0">
                        <a:effectLst/>
                        <a:latin typeface="Lato" panose="020F0502020204030203" pitchFamily="34" charset="77"/>
                      </a:endParaRPr>
                    </a:p>
                  </a:txBody>
                  <a:tcPr marL="36000" marR="36000" marT="125999" marB="125999">
                    <a:lnL w="12700" cmpd="sng">
                      <a:noFill/>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algn="ctr"/>
                      <a:endParaRPr lang="en-US" sz="600" b="0" i="0" dirty="0">
                        <a:solidFill>
                          <a:schemeClr val="tx1"/>
                        </a:solidFill>
                        <a:latin typeface="Lato" panose="020F0502020204030203" pitchFamily="34" charset="77"/>
                      </a:endParaRPr>
                    </a:p>
                  </a:txBody>
                  <a:tcPr marL="36000" marR="36000" marT="125999" marB="125999"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algn="ctr"/>
                      <a:endParaRPr lang="en-US" sz="600" b="0" i="0" dirty="0">
                        <a:solidFill>
                          <a:schemeClr val="tx1"/>
                        </a:solidFill>
                        <a:latin typeface="Lato" panose="020F0502020204030203" pitchFamily="34" charset="77"/>
                      </a:endParaRPr>
                    </a:p>
                  </a:txBody>
                  <a:tcPr marL="36000" marR="36000" marT="125999" marB="125999"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algn="ctr"/>
                      <a:r>
                        <a:rPr lang="en-US" sz="600" b="0" i="0" dirty="0">
                          <a:solidFill>
                            <a:schemeClr val="tx1"/>
                          </a:solidFill>
                          <a:latin typeface="Lato" panose="020F0502020204030203" pitchFamily="34" charset="77"/>
                        </a:rPr>
                        <a:t>x</a:t>
                      </a:r>
                    </a:p>
                  </a:txBody>
                  <a:tcPr marL="36000" marR="36000" marT="125999" marB="125999" anchor="ctr" anchorCtr="1">
                    <a:lnL w="3175" cap="flat" cmpd="sng" algn="ctr">
                      <a:solidFill>
                        <a:srgbClr val="D9D7D7"/>
                      </a:solidFill>
                      <a:prstDash val="solid"/>
                      <a:round/>
                      <a:headEnd type="none" w="med" len="med"/>
                      <a:tailEnd type="none" w="med" len="med"/>
                    </a:lnL>
                    <a:lnR w="12700" cmpd="sng">
                      <a:noFill/>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extLst>
                  <a:ext uri="{0D108BD9-81ED-4DB2-BD59-A6C34878D82A}">
                    <a16:rowId xmlns:a16="http://schemas.microsoft.com/office/drawing/2014/main" val="2446208425"/>
                  </a:ext>
                </a:extLst>
              </a:tr>
            </a:tbl>
          </a:graphicData>
        </a:graphic>
      </p:graphicFrame>
      <p:sp>
        <p:nvSpPr>
          <p:cNvPr id="7" name="Slide Number Placeholder 6">
            <a:extLst>
              <a:ext uri="{FF2B5EF4-FFF2-40B4-BE49-F238E27FC236}">
                <a16:creationId xmlns:a16="http://schemas.microsoft.com/office/drawing/2014/main" id="{2165FEA5-4B9C-4340-BFD3-0BAAF30BB0E3}"/>
              </a:ext>
            </a:extLst>
          </p:cNvPr>
          <p:cNvSpPr>
            <a:spLocks noGrp="1"/>
          </p:cNvSpPr>
          <p:nvPr>
            <p:ph type="sldNum" sz="quarter" idx="4"/>
          </p:nvPr>
        </p:nvSpPr>
        <p:spPr/>
        <p:txBody>
          <a:bodyPr/>
          <a:lstStyle/>
          <a:p>
            <a:pPr algn="l"/>
            <a:r>
              <a:rPr lang="en-GB"/>
              <a:t>P</a:t>
            </a:r>
            <a:fld id="{6773EB32-DEBA-654F-981A-5727AA1F9394}" type="slidenum">
              <a:rPr lang="en-GB" smtClean="0"/>
              <a:pPr algn="l"/>
              <a:t>20</a:t>
            </a:fld>
            <a:endParaRPr lang="en-GB" dirty="0"/>
          </a:p>
        </p:txBody>
      </p:sp>
      <p:sp>
        <p:nvSpPr>
          <p:cNvPr id="2" name="Text Placeholder 1">
            <a:extLst>
              <a:ext uri="{FF2B5EF4-FFF2-40B4-BE49-F238E27FC236}">
                <a16:creationId xmlns:a16="http://schemas.microsoft.com/office/drawing/2014/main" id="{1D606405-A5BE-1049-88BE-36579782DD32}"/>
              </a:ext>
            </a:extLst>
          </p:cNvPr>
          <p:cNvSpPr>
            <a:spLocks noGrp="1"/>
          </p:cNvSpPr>
          <p:nvPr>
            <p:ph type="body" sz="quarter" idx="37"/>
          </p:nvPr>
        </p:nvSpPr>
        <p:spPr/>
        <p:txBody>
          <a:bodyPr/>
          <a:lstStyle/>
          <a:p>
            <a:r>
              <a:rPr lang="en-US" dirty="0" err="1"/>
              <a:t>Uniendo</a:t>
            </a:r>
            <a:r>
              <a:rPr lang="en-US" dirty="0"/>
              <a:t> las </a:t>
            </a:r>
            <a:r>
              <a:rPr lang="en-US" dirty="0" err="1"/>
              <a:t>oportunidades</a:t>
            </a:r>
            <a:r>
              <a:rPr lang="en-US" dirty="0"/>
              <a:t> con los </a:t>
            </a:r>
            <a:r>
              <a:rPr lang="en-US" dirty="0" err="1"/>
              <a:t>riesgos</a:t>
            </a:r>
            <a:endParaRPr lang="en-US" dirty="0"/>
          </a:p>
        </p:txBody>
      </p:sp>
      <p:sp>
        <p:nvSpPr>
          <p:cNvPr id="4" name="Text Placeholder 3">
            <a:extLst>
              <a:ext uri="{FF2B5EF4-FFF2-40B4-BE49-F238E27FC236}">
                <a16:creationId xmlns:a16="http://schemas.microsoft.com/office/drawing/2014/main" id="{8C870A58-D295-5048-9755-C7D89CB65F7B}"/>
              </a:ext>
            </a:extLst>
          </p:cNvPr>
          <p:cNvSpPr>
            <a:spLocks noGrp="1"/>
          </p:cNvSpPr>
          <p:nvPr>
            <p:ph type="body" sz="quarter" idx="23"/>
          </p:nvPr>
        </p:nvSpPr>
        <p:spPr>
          <a:xfrm>
            <a:off x="600629" y="776591"/>
            <a:ext cx="6775200" cy="416366"/>
          </a:xfrm>
        </p:spPr>
        <p:txBody>
          <a:bodyPr/>
          <a:lstStyle/>
          <a:p>
            <a:r>
              <a:rPr lang="en-US" dirty="0"/>
              <a:t>Los </a:t>
            </a:r>
            <a:r>
              <a:rPr lang="en-US" dirty="0" err="1"/>
              <a:t>riesgos</a:t>
            </a:r>
            <a:r>
              <a:rPr lang="en-US" dirty="0"/>
              <a:t> de </a:t>
            </a:r>
            <a:r>
              <a:rPr lang="en-US" dirty="0" err="1"/>
              <a:t>aprovechar</a:t>
            </a:r>
            <a:r>
              <a:rPr lang="en-US" dirty="0"/>
              <a:t> el </a:t>
            </a:r>
            <a:r>
              <a:rPr lang="en-US" dirty="0" err="1"/>
              <a:t>poder</a:t>
            </a:r>
            <a:r>
              <a:rPr lang="en-US" dirty="0"/>
              <a:t> de los </a:t>
            </a:r>
            <a:r>
              <a:rPr lang="en-US" dirty="0" err="1"/>
              <a:t>datos</a:t>
            </a:r>
            <a:endParaRPr lang="en-US" dirty="0"/>
          </a:p>
        </p:txBody>
      </p:sp>
    </p:spTree>
    <p:extLst>
      <p:ext uri="{BB962C8B-B14F-4D97-AF65-F5344CB8AC3E}">
        <p14:creationId xmlns:p14="http://schemas.microsoft.com/office/powerpoint/2010/main" val="39697572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aphicFrame>
        <p:nvGraphicFramePr>
          <p:cNvPr id="41" name="Table 41">
            <a:extLst>
              <a:ext uri="{FF2B5EF4-FFF2-40B4-BE49-F238E27FC236}">
                <a16:creationId xmlns:a16="http://schemas.microsoft.com/office/drawing/2014/main" id="{CED67B8A-484C-8446-A809-1E742193423E}"/>
              </a:ext>
            </a:extLst>
          </p:cNvPr>
          <p:cNvGraphicFramePr>
            <a:graphicFrameLocks noGrp="1"/>
          </p:cNvGraphicFramePr>
          <p:nvPr>
            <p:ph sz="quarter" idx="25"/>
            <p:extLst>
              <p:ext uri="{D42A27DB-BD31-4B8C-83A1-F6EECF244321}">
                <p14:modId xmlns:p14="http://schemas.microsoft.com/office/powerpoint/2010/main" val="1804850752"/>
              </p:ext>
            </p:extLst>
          </p:nvPr>
        </p:nvGraphicFramePr>
        <p:xfrm>
          <a:off x="633012" y="1253907"/>
          <a:ext cx="8053789" cy="3731235"/>
        </p:xfrm>
        <a:graphic>
          <a:graphicData uri="http://schemas.openxmlformats.org/drawingml/2006/table">
            <a:tbl>
              <a:tblPr firstRow="1" bandRow="1">
                <a:tableStyleId>{5C22544A-7EE6-4342-B048-85BDC9FD1C3A}</a:tableStyleId>
              </a:tblPr>
              <a:tblGrid>
                <a:gridCol w="4463044">
                  <a:extLst>
                    <a:ext uri="{9D8B030D-6E8A-4147-A177-3AD203B41FA5}">
                      <a16:colId xmlns:a16="http://schemas.microsoft.com/office/drawing/2014/main" val="192534694"/>
                    </a:ext>
                  </a:extLst>
                </a:gridCol>
                <a:gridCol w="668753">
                  <a:extLst>
                    <a:ext uri="{9D8B030D-6E8A-4147-A177-3AD203B41FA5}">
                      <a16:colId xmlns:a16="http://schemas.microsoft.com/office/drawing/2014/main" val="1936212744"/>
                    </a:ext>
                  </a:extLst>
                </a:gridCol>
                <a:gridCol w="974684">
                  <a:extLst>
                    <a:ext uri="{9D8B030D-6E8A-4147-A177-3AD203B41FA5}">
                      <a16:colId xmlns:a16="http://schemas.microsoft.com/office/drawing/2014/main" val="3920716943"/>
                    </a:ext>
                  </a:extLst>
                </a:gridCol>
                <a:gridCol w="1063373">
                  <a:extLst>
                    <a:ext uri="{9D8B030D-6E8A-4147-A177-3AD203B41FA5}">
                      <a16:colId xmlns:a16="http://schemas.microsoft.com/office/drawing/2014/main" val="4000942636"/>
                    </a:ext>
                  </a:extLst>
                </a:gridCol>
                <a:gridCol w="883935">
                  <a:extLst>
                    <a:ext uri="{9D8B030D-6E8A-4147-A177-3AD203B41FA5}">
                      <a16:colId xmlns:a16="http://schemas.microsoft.com/office/drawing/2014/main" val="2432261442"/>
                    </a:ext>
                  </a:extLst>
                </a:gridCol>
              </a:tblGrid>
              <a:tr h="175356">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900" b="0" i="0" kern="1200" dirty="0" err="1">
                          <a:solidFill>
                            <a:schemeClr val="bg1"/>
                          </a:solidFill>
                          <a:effectLst/>
                          <a:latin typeface="Georgia" panose="02040502050405020303" pitchFamily="18" charset="0"/>
                          <a:ea typeface="+mn-ea"/>
                          <a:cs typeface="+mn-cs"/>
                        </a:rPr>
                        <a:t>Riesgos</a:t>
                      </a:r>
                      <a:r>
                        <a:rPr lang="en-GB" sz="900" b="0" i="0" kern="1200" dirty="0">
                          <a:solidFill>
                            <a:schemeClr val="bg1"/>
                          </a:solidFill>
                          <a:effectLst/>
                          <a:latin typeface="Georgia" panose="02040502050405020303" pitchFamily="18" charset="0"/>
                          <a:ea typeface="+mn-ea"/>
                          <a:cs typeface="+mn-cs"/>
                        </a:rPr>
                        <a:t> </a:t>
                      </a:r>
                      <a:r>
                        <a:rPr lang="en-GB" sz="900" b="0" i="0" kern="1200" dirty="0" err="1">
                          <a:solidFill>
                            <a:schemeClr val="bg1"/>
                          </a:solidFill>
                          <a:effectLst/>
                          <a:latin typeface="Georgia" panose="02040502050405020303" pitchFamily="18" charset="0"/>
                          <a:ea typeface="+mn-ea"/>
                          <a:cs typeface="+mn-cs"/>
                        </a:rPr>
                        <a:t>potenciales</a:t>
                      </a:r>
                      <a:r>
                        <a:rPr lang="en-GB" sz="900" b="0" i="0" kern="1200" dirty="0">
                          <a:solidFill>
                            <a:schemeClr val="bg1"/>
                          </a:solidFill>
                          <a:effectLst/>
                          <a:latin typeface="Georgia" panose="02040502050405020303" pitchFamily="18" charset="0"/>
                          <a:ea typeface="+mn-ea"/>
                          <a:cs typeface="+mn-cs"/>
                        </a:rPr>
                        <a:t> para las </a:t>
                      </a:r>
                      <a:r>
                        <a:rPr lang="en-GB" sz="900" b="0" i="0" kern="1200" dirty="0" err="1">
                          <a:solidFill>
                            <a:schemeClr val="bg1"/>
                          </a:solidFill>
                          <a:effectLst/>
                          <a:latin typeface="Georgia" panose="02040502050405020303" pitchFamily="18" charset="0"/>
                          <a:ea typeface="+mn-ea"/>
                          <a:cs typeface="+mn-cs"/>
                        </a:rPr>
                        <a:t>empresas</a:t>
                      </a:r>
                      <a:r>
                        <a:rPr lang="en-GB" sz="900" b="0" i="0" kern="1200" dirty="0">
                          <a:solidFill>
                            <a:schemeClr val="bg1"/>
                          </a:solidFill>
                          <a:effectLst/>
                          <a:latin typeface="Georgia" panose="02040502050405020303" pitchFamily="18" charset="0"/>
                          <a:ea typeface="+mn-ea"/>
                          <a:cs typeface="+mn-cs"/>
                        </a:rPr>
                        <a:t> </a:t>
                      </a:r>
                    </a:p>
                  </a:txBody>
                  <a:tcPr marL="36000" marR="36000" marT="36000" marB="36000">
                    <a:lnL w="12700" cmpd="sng">
                      <a:noFill/>
                    </a:lnL>
                    <a:lnR w="6350" cap="flat" cmpd="sng" algn="ctr">
                      <a:noFill/>
                      <a:prstDash val="solid"/>
                      <a:round/>
                      <a:headEnd type="none" w="med" len="med"/>
                      <a:tailEnd type="none" w="med" len="med"/>
                    </a:lnR>
                    <a:lnT w="12700" cmpd="sng">
                      <a:noFill/>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gridSpan="4">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lang="en-GB" sz="900" b="0" i="0" kern="1200" dirty="0">
                        <a:solidFill>
                          <a:schemeClr val="bg1"/>
                        </a:solidFill>
                        <a:effectLst/>
                        <a:latin typeface="Georgia" panose="02040502050405020303" pitchFamily="18" charset="0"/>
                        <a:ea typeface="+mn-ea"/>
                        <a:cs typeface="+mn-cs"/>
                      </a:endParaRPr>
                    </a:p>
                  </a:txBody>
                  <a:tcPr marL="0" marR="36000" marT="36000" marB="36000">
                    <a:lnL w="6350" cap="flat" cmpd="sng" algn="ctr">
                      <a:noFill/>
                      <a:prstDash val="solid"/>
                      <a:round/>
                      <a:headEnd type="none" w="med" len="med"/>
                      <a:tailEnd type="none" w="med" len="med"/>
                    </a:lnL>
                    <a:lnR w="12700" cmpd="sng">
                      <a:noFill/>
                    </a:lnR>
                    <a:lnT w="12700" cmpd="sng">
                      <a:noFill/>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hMerge="1">
                  <a:txBody>
                    <a:bodyPr/>
                    <a:lstStyle/>
                    <a:p>
                      <a:endParaRPr lang="en-US"/>
                    </a:p>
                  </a:txBody>
                  <a:tcPr>
                    <a:lnL w="12700" cmpd="sng">
                      <a:noFill/>
                    </a:lnL>
                  </a:tcPr>
                </a:tc>
                <a:tc hMerge="1">
                  <a:txBody>
                    <a:bodyPr/>
                    <a:lstStyle/>
                    <a:p>
                      <a:endParaRPr lang="en-US"/>
                    </a:p>
                  </a:txBody>
                  <a:tcPr/>
                </a:tc>
                <a:tc hMerge="1">
                  <a:txBody>
                    <a:bodyPr/>
                    <a:lstStyle/>
                    <a:p>
                      <a:endParaRPr lang="en-US" sz="600" b="0" i="0" dirty="0">
                        <a:solidFill>
                          <a:schemeClr val="tx1"/>
                        </a:solidFill>
                        <a:latin typeface="Lato" panose="020F0502020204030203" pitchFamily="34" charset="77"/>
                      </a:endParaRPr>
                    </a:p>
                  </a:txBody>
                  <a:tcPr marL="36000" marR="36000" marT="36000" marB="36000">
                    <a:lnR w="6350" cap="flat" cmpd="sng" algn="ctr">
                      <a:solidFill>
                        <a:schemeClr val="tx2"/>
                      </a:solidFill>
                      <a:prstDash val="solid"/>
                      <a:round/>
                      <a:headEnd type="none" w="med" len="med"/>
                      <a:tailEnd type="none" w="med" len="med"/>
                    </a:lnR>
                    <a:lnT w="12700" cmpd="sng">
                      <a:noFill/>
                    </a:lnT>
                    <a:lnB w="63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985023245"/>
                  </a:ext>
                </a:extLst>
              </a:tr>
              <a:tr h="137241">
                <a:tc>
                  <a:txBody>
                    <a:bodyPr/>
                    <a:lstStyle/>
                    <a:p>
                      <a:endParaRPr lang="en-US" sz="700" b="0" i="0" dirty="0">
                        <a:solidFill>
                          <a:schemeClr val="tx1"/>
                        </a:solidFill>
                        <a:latin typeface="Lato" panose="020F0502020204030203" pitchFamily="34" charset="77"/>
                      </a:endParaRPr>
                    </a:p>
                  </a:txBody>
                  <a:tcPr marL="36000" marR="36000" marT="36000" marB="36000">
                    <a:lnL w="12700" cmpd="sng">
                      <a:noFill/>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GB" sz="800" b="1" i="0" dirty="0" err="1">
                          <a:solidFill>
                            <a:srgbClr val="150F96"/>
                          </a:solidFill>
                          <a:effectLst/>
                          <a:latin typeface="Lato" panose="020F0502020204030203" pitchFamily="34" charset="77"/>
                        </a:rPr>
                        <a:t>Cobertura</a:t>
                      </a:r>
                      <a:endParaRPr lang="en-GB" sz="800" b="1" i="0" dirty="0">
                        <a:solidFill>
                          <a:srgbClr val="150F96"/>
                        </a:solidFill>
                        <a:effectLst/>
                        <a:latin typeface="Lato" panose="020F0502020204030203" pitchFamily="34" charset="77"/>
                      </a:endParaRPr>
                    </a:p>
                    <a:p>
                      <a:r>
                        <a:rPr lang="en-GB" sz="800" b="1" i="0" dirty="0" err="1">
                          <a:solidFill>
                            <a:srgbClr val="150F96"/>
                          </a:solidFill>
                          <a:effectLst/>
                          <a:latin typeface="Lato" panose="020F0502020204030203" pitchFamily="34" charset="77"/>
                        </a:rPr>
                        <a:t>cibernética</a:t>
                      </a:r>
                      <a:endParaRPr lang="en-GB" sz="800" b="1" i="0" dirty="0">
                        <a:solidFill>
                          <a:srgbClr val="150F96"/>
                        </a:solidFill>
                        <a:effectLst/>
                        <a:latin typeface="Lato" panose="020F0502020204030203" pitchFamily="34" charset="77"/>
                      </a:endParaRPr>
                    </a:p>
                  </a:txBody>
                  <a:tcPr marL="0" marR="36000" marT="36000" marB="36000">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GB" sz="800" b="1" i="0" dirty="0" err="1">
                          <a:solidFill>
                            <a:srgbClr val="150F96"/>
                          </a:solidFill>
                          <a:effectLst/>
                          <a:latin typeface="Lato" panose="020F0502020204030203" pitchFamily="34" charset="77"/>
                        </a:rPr>
                        <a:t>Crimen</a:t>
                      </a:r>
                      <a:endParaRPr lang="en-GB" sz="800" b="1" i="0" dirty="0">
                        <a:solidFill>
                          <a:srgbClr val="150F96"/>
                        </a:solidFill>
                        <a:effectLst/>
                        <a:latin typeface="Lato" panose="020F0502020204030203" pitchFamily="34" charset="77"/>
                      </a:endParaRPr>
                    </a:p>
                  </a:txBody>
                  <a:tcPr marL="36000" marR="36000" marT="36000" marB="36000">
                    <a:lnL w="6350" cap="flat" cmpd="sng" algn="ctr">
                      <a:noFill/>
                      <a:prstDash val="solid"/>
                      <a:round/>
                      <a:headEnd type="none" w="med" len="med"/>
                      <a:tailEnd type="none" w="med" len="med"/>
                    </a:lnL>
                    <a:lnR w="6350" cap="flat" cmpd="sng" algn="ctr">
                      <a:noFill/>
                      <a:prstDash val="solid"/>
                      <a:round/>
                      <a:headEnd type="none" w="med" len="med"/>
                      <a:tailEnd type="none" w="med" len="med"/>
                    </a:lnR>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GB" sz="800" b="1" i="0" dirty="0" err="1">
                          <a:solidFill>
                            <a:srgbClr val="150F96"/>
                          </a:solidFill>
                          <a:effectLst/>
                          <a:latin typeface="Lato" panose="020F0502020204030203" pitchFamily="34" charset="77"/>
                        </a:rPr>
                        <a:t>Responsabilidad</a:t>
                      </a:r>
                      <a:endParaRPr lang="en-GB" sz="800" b="1" i="0" dirty="0">
                        <a:solidFill>
                          <a:srgbClr val="150F96"/>
                        </a:solidFill>
                        <a:effectLst/>
                        <a:latin typeface="Lato" panose="020F0502020204030203" pitchFamily="34" charset="77"/>
                      </a:endParaRPr>
                    </a:p>
                    <a:p>
                      <a:r>
                        <a:rPr lang="en-GB" sz="800" b="1" i="0" dirty="0">
                          <a:solidFill>
                            <a:srgbClr val="150F96"/>
                          </a:solidFill>
                          <a:effectLst/>
                          <a:latin typeface="Lato" panose="020F0502020204030203" pitchFamily="34" charset="77"/>
                        </a:rPr>
                        <a:t>General</a:t>
                      </a:r>
                    </a:p>
                  </a:txBody>
                  <a:tcPr marL="36000" marR="36000" marT="36000" marB="36000">
                    <a:lnL w="6350" cap="flat" cmpd="sng" algn="ctr">
                      <a:noFill/>
                      <a:prstDash val="solid"/>
                      <a:round/>
                      <a:headEnd type="none" w="med" len="med"/>
                      <a:tailEnd type="none" w="med" len="med"/>
                    </a:lnL>
                    <a:lnR w="6350" cap="flat" cmpd="sng" algn="ctr">
                      <a:noFill/>
                      <a:prstDash val="solid"/>
                      <a:round/>
                      <a:headEnd type="none" w="med" len="med"/>
                      <a:tailEnd type="none" w="med" len="med"/>
                    </a:lnR>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s-CO" sz="800" b="1" i="0" dirty="0">
                          <a:solidFill>
                            <a:srgbClr val="150F96"/>
                          </a:solidFill>
                          <a:effectLst/>
                          <a:latin typeface="Lato" panose="020F0502020204030203" pitchFamily="34" charset="77"/>
                        </a:rPr>
                        <a:t>Responsabilidad</a:t>
                      </a:r>
                    </a:p>
                    <a:p>
                      <a:r>
                        <a:rPr lang="es-CO" sz="800" b="1" i="0" dirty="0">
                          <a:solidFill>
                            <a:srgbClr val="150F96"/>
                          </a:solidFill>
                          <a:effectLst/>
                          <a:latin typeface="Lato" panose="020F0502020204030203" pitchFamily="34" charset="77"/>
                        </a:rPr>
                        <a:t>profesional / errores y</a:t>
                      </a:r>
                    </a:p>
                    <a:p>
                      <a:r>
                        <a:rPr lang="es-CO" sz="800" b="1" i="0" dirty="0">
                          <a:solidFill>
                            <a:srgbClr val="150F96"/>
                          </a:solidFill>
                          <a:effectLst/>
                          <a:latin typeface="Lato" panose="020F0502020204030203" pitchFamily="34" charset="77"/>
                        </a:rPr>
                        <a:t>omisiones</a:t>
                      </a:r>
                      <a:endParaRPr lang="en-GB" sz="800" b="1" i="0" dirty="0">
                        <a:solidFill>
                          <a:srgbClr val="150F96"/>
                        </a:solidFill>
                        <a:effectLst/>
                        <a:latin typeface="Lato" panose="020F0502020204030203" pitchFamily="34" charset="77"/>
                      </a:endParaRPr>
                    </a:p>
                  </a:txBody>
                  <a:tcPr marL="36000" marR="36000" marT="36000" marB="36000">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solidFill>
                        <a:schemeClr val="tx2"/>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40293346"/>
                  </a:ext>
                </a:extLst>
              </a:tr>
              <a:tr h="391320">
                <a:tc>
                  <a:txBody>
                    <a:bodyPr/>
                    <a:lstStyle/>
                    <a:p>
                      <a:r>
                        <a:rPr lang="es-CO" sz="800" dirty="0"/>
                        <a:t>Si una conducta inapropiada de un empleado en una videoconferencia externa es compartida, ya sea de manera intencional o no, puede llevar a demandas por acoso o discriminación que deriven en costosos juicios. </a:t>
                      </a:r>
                      <a:endParaRPr lang="en-GB" sz="700" dirty="0">
                        <a:effectLst/>
                        <a:latin typeface="Lato" panose="020F0502020204030203" pitchFamily="34" charset="77"/>
                      </a:endParaRPr>
                    </a:p>
                  </a:txBody>
                  <a:tcPr marL="36000" marR="36000" marT="43200" marB="43200">
                    <a:lnL w="12700" cmpd="sng">
                      <a:noFill/>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700" b="0" i="0" dirty="0">
                        <a:solidFill>
                          <a:schemeClr val="tx1"/>
                        </a:solidFill>
                        <a:latin typeface="Lato" panose="020F0502020204030203" pitchFamily="34" charset="77"/>
                      </a:endParaRP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algn="ctr"/>
                      <a:endParaRPr lang="en-US" sz="700" b="0" i="0" dirty="0">
                        <a:solidFill>
                          <a:schemeClr val="tx1"/>
                        </a:solidFill>
                        <a:latin typeface="Lato" panose="020F0502020204030203" pitchFamily="34" charset="77"/>
                      </a:endParaRP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algn="ctr"/>
                      <a:r>
                        <a:rPr lang="en-US" sz="700" b="0" i="0" dirty="0">
                          <a:solidFill>
                            <a:schemeClr val="tx1"/>
                          </a:solidFill>
                          <a:latin typeface="Lato" panose="020F0502020204030203" pitchFamily="34" charset="77"/>
                        </a:rPr>
                        <a:t>x</a:t>
                      </a: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algn="ctr"/>
                      <a:endParaRPr lang="en-US" sz="700" b="0" i="0" dirty="0">
                        <a:solidFill>
                          <a:schemeClr val="tx1"/>
                        </a:solidFill>
                        <a:latin typeface="Lato" panose="020F0502020204030203" pitchFamily="34" charset="77"/>
                      </a:endParaRP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extLst>
                  <a:ext uri="{0D108BD9-81ED-4DB2-BD59-A6C34878D82A}">
                    <a16:rowId xmlns:a16="http://schemas.microsoft.com/office/drawing/2014/main" val="1171001446"/>
                  </a:ext>
                </a:extLst>
              </a:tr>
              <a:tr h="492795">
                <a:tc>
                  <a:txBody>
                    <a:bodyPr/>
                    <a:lstStyle/>
                    <a:p>
                      <a:r>
                        <a:rPr lang="es-CO" sz="800" dirty="0"/>
                        <a:t>Al utilizar accesos remotos o conexiones inseguras, los empleados al trabajar desde casa aumentan el riesgo de un ciber incidente. </a:t>
                      </a:r>
                      <a:endParaRPr lang="en-GB" sz="700" dirty="0">
                        <a:effectLst/>
                        <a:latin typeface="Lato" panose="020F0502020204030203" pitchFamily="34" charset="77"/>
                      </a:endParaRPr>
                    </a:p>
                  </a:txBody>
                  <a:tcPr marL="36000" marR="36000" marT="43200" marB="43200">
                    <a:lnL w="12700" cmpd="sng">
                      <a:noFill/>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algn="ctr"/>
                      <a:r>
                        <a:rPr lang="en-US" sz="700" b="0" i="0" dirty="0">
                          <a:solidFill>
                            <a:schemeClr val="tx1"/>
                          </a:solidFill>
                          <a:latin typeface="Lato" panose="020F0502020204030203" pitchFamily="34" charset="77"/>
                        </a:rPr>
                        <a:t>x</a:t>
                      </a: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algn="ctr"/>
                      <a:r>
                        <a:rPr lang="en-US" sz="700" b="0" i="0" dirty="0">
                          <a:solidFill>
                            <a:schemeClr val="tx1"/>
                          </a:solidFill>
                          <a:latin typeface="Lato" panose="020F0502020204030203" pitchFamily="34" charset="77"/>
                        </a:rPr>
                        <a:t>x</a:t>
                      </a: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algn="ctr"/>
                      <a:endParaRPr lang="en-US" sz="700" b="0" i="0" dirty="0">
                        <a:solidFill>
                          <a:schemeClr val="tx1"/>
                        </a:solidFill>
                        <a:latin typeface="Lato" panose="020F0502020204030203" pitchFamily="34" charset="77"/>
                      </a:endParaRP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endParaRPr lang="en-US" sz="700" b="0" i="0" dirty="0">
                        <a:solidFill>
                          <a:schemeClr val="tx1"/>
                        </a:solidFill>
                        <a:latin typeface="Lato" panose="020F0502020204030203" pitchFamily="34" charset="77"/>
                      </a:endParaRP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4103590744"/>
                  </a:ext>
                </a:extLst>
              </a:tr>
              <a:tr h="391320">
                <a:tc>
                  <a:txBody>
                    <a:bodyPr/>
                    <a:lstStyle/>
                    <a:p>
                      <a:r>
                        <a:rPr lang="es-CO" sz="800" dirty="0"/>
                        <a:t>Trabajar con profesionales free-lance o contratistas aumenta el riesgo de ciber incidentes, debido a intentos maliciosos o una pobre capacitación. También está el riesgo de que surjan demandas por una inadecuada capacitación y/o supervisión de estas personas. </a:t>
                      </a:r>
                      <a:endParaRPr lang="en-GB" sz="700" dirty="0">
                        <a:effectLst/>
                        <a:latin typeface="Lato" panose="020F0502020204030203" pitchFamily="34" charset="77"/>
                      </a:endParaRPr>
                    </a:p>
                  </a:txBody>
                  <a:tcPr marL="36000" marR="36000" marT="43200" marB="43200">
                    <a:lnL w="12700" cmpd="sng">
                      <a:noFill/>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algn="ctr"/>
                      <a:r>
                        <a:rPr lang="en-US" sz="700" b="0" i="0" dirty="0">
                          <a:solidFill>
                            <a:schemeClr val="tx1"/>
                          </a:solidFill>
                          <a:latin typeface="Lato" panose="020F0502020204030203" pitchFamily="34" charset="77"/>
                        </a:rPr>
                        <a:t>x</a:t>
                      </a: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algn="ctr"/>
                      <a:endParaRPr lang="en-US" sz="700" b="0" i="0" dirty="0">
                        <a:solidFill>
                          <a:schemeClr val="tx1"/>
                        </a:solidFill>
                        <a:latin typeface="Lato" panose="020F0502020204030203" pitchFamily="34" charset="77"/>
                      </a:endParaRP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algn="ctr"/>
                      <a:endParaRPr lang="en-US" sz="700" b="0" i="0" dirty="0">
                        <a:solidFill>
                          <a:schemeClr val="tx1"/>
                        </a:solidFill>
                        <a:latin typeface="Lato" panose="020F0502020204030203" pitchFamily="34" charset="77"/>
                      </a:endParaRP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algn="ctr"/>
                      <a:r>
                        <a:rPr lang="en-US" sz="700" b="0" i="0" dirty="0">
                          <a:solidFill>
                            <a:schemeClr val="tx1"/>
                          </a:solidFill>
                          <a:latin typeface="Lato" panose="020F0502020204030203" pitchFamily="34" charset="77"/>
                        </a:rPr>
                        <a:t>x</a:t>
                      </a: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extLst>
                  <a:ext uri="{0D108BD9-81ED-4DB2-BD59-A6C34878D82A}">
                    <a16:rowId xmlns:a16="http://schemas.microsoft.com/office/drawing/2014/main" val="2446208425"/>
                  </a:ext>
                </a:extLst>
              </a:tr>
              <a:tr h="391320">
                <a:tc>
                  <a:txBody>
                    <a:bodyPr/>
                    <a:lstStyle/>
                    <a:p>
                      <a:r>
                        <a:rPr lang="es-CO" sz="800" dirty="0"/>
                        <a:t>Trabajar desde la casa puede borrar la línea entre los riesgos personales y los profesionales (en el lugar de trabajo, en exteriores o en viajes laborales) </a:t>
                      </a:r>
                      <a:endParaRPr lang="en-GB" sz="700" dirty="0">
                        <a:effectLst/>
                        <a:latin typeface="Lato" panose="020F0502020204030203" pitchFamily="34" charset="77"/>
                      </a:endParaRPr>
                    </a:p>
                  </a:txBody>
                  <a:tcPr marL="36000" marR="36000" marT="43200" marB="43200">
                    <a:lnL w="12700" cmpd="sng">
                      <a:noFill/>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algn="ctr"/>
                      <a:endParaRPr lang="en-US" sz="700" b="0" i="0" dirty="0">
                        <a:solidFill>
                          <a:schemeClr val="tx1"/>
                        </a:solidFill>
                        <a:latin typeface="Lato" panose="020F0502020204030203" pitchFamily="34" charset="77"/>
                      </a:endParaRP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endParaRPr lang="en-US" sz="700" b="0" i="0" dirty="0">
                        <a:solidFill>
                          <a:schemeClr val="tx1"/>
                        </a:solidFill>
                        <a:latin typeface="Lato" panose="020F0502020204030203" pitchFamily="34" charset="77"/>
                      </a:endParaRP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lang="en-US" sz="700" b="0" i="0" dirty="0">
                          <a:solidFill>
                            <a:schemeClr val="tx1"/>
                          </a:solidFill>
                          <a:latin typeface="Lato" panose="020F0502020204030203" pitchFamily="34" charset="77"/>
                        </a:rPr>
                        <a:t>x</a:t>
                      </a: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algn="ctr"/>
                      <a:endParaRPr lang="en-US" sz="700" b="0" i="0" dirty="0">
                        <a:solidFill>
                          <a:schemeClr val="tx1"/>
                        </a:solidFill>
                        <a:latin typeface="Lato" panose="020F0502020204030203" pitchFamily="34" charset="77"/>
                      </a:endParaRP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581096968"/>
                  </a:ext>
                </a:extLst>
              </a:tr>
              <a:tr h="391320">
                <a:tc>
                  <a:txBody>
                    <a:bodyPr/>
                    <a:lstStyle/>
                    <a:p>
                      <a:r>
                        <a:rPr lang="es-CO" sz="800" dirty="0"/>
                        <a:t>Divulgar Información Personal Identificable (IPI) en cuentas de redes sociales, o postear un link malicioso que afecte los sistemas de quienes hagan </a:t>
                      </a:r>
                      <a:r>
                        <a:rPr lang="es-CO" sz="800" dirty="0" err="1"/>
                        <a:t>click</a:t>
                      </a:r>
                      <a:r>
                        <a:rPr lang="es-CO" sz="800" dirty="0"/>
                        <a:t> en el malware. </a:t>
                      </a:r>
                      <a:endParaRPr lang="en-GB" sz="700" dirty="0">
                        <a:effectLst/>
                        <a:latin typeface="Lato" panose="020F0502020204030203" pitchFamily="34" charset="77"/>
                      </a:endParaRPr>
                    </a:p>
                  </a:txBody>
                  <a:tcPr marL="36000" marR="36000" marT="43200" marB="43200">
                    <a:lnL w="12700" cmpd="sng">
                      <a:noFill/>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algn="ctr"/>
                      <a:r>
                        <a:rPr lang="en-US" sz="700" b="0" i="0" dirty="0">
                          <a:solidFill>
                            <a:schemeClr val="tx1"/>
                          </a:solidFill>
                          <a:latin typeface="Lato" panose="020F0502020204030203" pitchFamily="34" charset="77"/>
                        </a:rPr>
                        <a:t>x</a:t>
                      </a: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algn="ctr"/>
                      <a:endParaRPr lang="en-US" sz="700" b="0" i="0" dirty="0">
                        <a:solidFill>
                          <a:schemeClr val="tx1"/>
                        </a:solidFill>
                        <a:latin typeface="Lato" panose="020F0502020204030203" pitchFamily="34" charset="77"/>
                      </a:endParaRP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algn="ctr"/>
                      <a:endParaRPr lang="en-US" sz="700" b="0" i="0" dirty="0">
                        <a:solidFill>
                          <a:schemeClr val="tx1"/>
                        </a:solidFill>
                        <a:latin typeface="Lato" panose="020F0502020204030203" pitchFamily="34" charset="77"/>
                      </a:endParaRP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algn="ctr"/>
                      <a:endParaRPr lang="en-US" sz="700" b="0" i="0" dirty="0">
                        <a:solidFill>
                          <a:schemeClr val="tx1"/>
                        </a:solidFill>
                        <a:latin typeface="Lato" panose="020F0502020204030203" pitchFamily="34" charset="77"/>
                      </a:endParaRP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extLst>
                  <a:ext uri="{0D108BD9-81ED-4DB2-BD59-A6C34878D82A}">
                    <a16:rowId xmlns:a16="http://schemas.microsoft.com/office/drawing/2014/main" val="1868731026"/>
                  </a:ext>
                </a:extLst>
              </a:tr>
              <a:tr h="391320">
                <a:tc>
                  <a:txBody>
                    <a:bodyPr/>
                    <a:lstStyle/>
                    <a:p>
                      <a:r>
                        <a:rPr lang="es-CO" sz="800" dirty="0"/>
                        <a:t>Productos atrasados o alterados, debido al no cumplimiento de plazos o estándares de servicio. </a:t>
                      </a:r>
                      <a:endParaRPr lang="en-GB" sz="700" dirty="0">
                        <a:effectLst/>
                        <a:latin typeface="Lato" panose="020F0502020204030203" pitchFamily="34" charset="77"/>
                      </a:endParaRPr>
                    </a:p>
                  </a:txBody>
                  <a:tcPr marL="36000" marR="36000" marT="43200" marB="43200">
                    <a:lnL w="12700" cmpd="sng">
                      <a:noFill/>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algn="ctr"/>
                      <a:endParaRPr lang="en-US" sz="700" b="0" i="0" dirty="0">
                        <a:solidFill>
                          <a:schemeClr val="tx1"/>
                        </a:solidFill>
                        <a:latin typeface="Lato" panose="020F0502020204030203" pitchFamily="34" charset="77"/>
                      </a:endParaRP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endParaRPr lang="en-US" sz="700" b="0" i="0" dirty="0">
                        <a:solidFill>
                          <a:schemeClr val="tx1"/>
                        </a:solidFill>
                        <a:latin typeface="Lato" panose="020F0502020204030203" pitchFamily="34" charset="77"/>
                      </a:endParaRP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endParaRPr lang="en-US" sz="700" b="0" i="0" dirty="0">
                        <a:solidFill>
                          <a:schemeClr val="tx1"/>
                        </a:solidFill>
                        <a:latin typeface="Lato" panose="020F0502020204030203" pitchFamily="34" charset="77"/>
                      </a:endParaRP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pPr algn="ctr"/>
                      <a:r>
                        <a:rPr lang="en-US" sz="700" b="0" i="0" dirty="0">
                          <a:solidFill>
                            <a:schemeClr val="tx1"/>
                          </a:solidFill>
                          <a:latin typeface="Lato" panose="020F0502020204030203" pitchFamily="34" charset="77"/>
                        </a:rPr>
                        <a:t>x</a:t>
                      </a: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extLst>
                  <a:ext uri="{0D108BD9-81ED-4DB2-BD59-A6C34878D82A}">
                    <a16:rowId xmlns:a16="http://schemas.microsoft.com/office/drawing/2014/main" val="722825719"/>
                  </a:ext>
                </a:extLst>
              </a:tr>
              <a:tr h="391320">
                <a:tc>
                  <a:txBody>
                    <a:bodyPr/>
                    <a:lstStyle/>
                    <a:p>
                      <a:r>
                        <a:rPr lang="es-CO" sz="800" dirty="0"/>
                        <a:t>El uso irresponsable de las redes sociales de una organización, por parte de un empleado, puede llevar a demandas por acoso o discriminación por parte de la compañía. </a:t>
                      </a:r>
                      <a:endParaRPr lang="en-GB" sz="700" dirty="0">
                        <a:effectLst/>
                        <a:latin typeface="Lato" panose="020F0502020204030203" pitchFamily="34" charset="77"/>
                      </a:endParaRPr>
                    </a:p>
                  </a:txBody>
                  <a:tcPr marL="36000" marR="36000" marT="43200" marB="43200">
                    <a:lnL w="12700" cmpd="sng">
                      <a:noFill/>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algn="ctr"/>
                      <a:endParaRPr lang="en-US" sz="700" b="0" i="0" dirty="0">
                        <a:solidFill>
                          <a:schemeClr val="tx1"/>
                        </a:solidFill>
                        <a:latin typeface="Lato" panose="020F0502020204030203" pitchFamily="34" charset="77"/>
                      </a:endParaRP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algn="ctr"/>
                      <a:endParaRPr lang="en-US" sz="700" b="0" i="0" dirty="0">
                        <a:solidFill>
                          <a:schemeClr val="tx1"/>
                        </a:solidFill>
                        <a:latin typeface="Lato" panose="020F0502020204030203" pitchFamily="34" charset="77"/>
                      </a:endParaRP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tc>
                  <a:txBody>
                    <a:bodyPr/>
                    <a:lstStyle/>
                    <a:p>
                      <a:pPr algn="ctr"/>
                      <a:r>
                        <a:rPr lang="en-US" sz="700" b="0" i="0" dirty="0">
                          <a:solidFill>
                            <a:schemeClr val="tx1"/>
                          </a:solidFill>
                          <a:latin typeface="Lato" panose="020F0502020204030203" pitchFamily="34" charset="77"/>
                        </a:rPr>
                        <a:t>x</a:t>
                      </a: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tc>
                  <a:txBody>
                    <a:bodyPr/>
                    <a:lstStyle/>
                    <a:p>
                      <a:pPr algn="ctr"/>
                      <a:endParaRPr lang="en-US" sz="700" b="0" i="0" dirty="0">
                        <a:solidFill>
                          <a:schemeClr val="tx1"/>
                        </a:solidFill>
                        <a:latin typeface="Lato" panose="020F0502020204030203" pitchFamily="34" charset="77"/>
                      </a:endParaRP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F5F4F4"/>
                    </a:solidFill>
                  </a:tcPr>
                </a:tc>
                <a:extLst>
                  <a:ext uri="{0D108BD9-81ED-4DB2-BD59-A6C34878D82A}">
                    <a16:rowId xmlns:a16="http://schemas.microsoft.com/office/drawing/2014/main" val="3486637679"/>
                  </a:ext>
                </a:extLst>
              </a:tr>
            </a:tbl>
          </a:graphicData>
        </a:graphic>
      </p:graphicFrame>
      <p:sp>
        <p:nvSpPr>
          <p:cNvPr id="7" name="Slide Number Placeholder 6">
            <a:extLst>
              <a:ext uri="{FF2B5EF4-FFF2-40B4-BE49-F238E27FC236}">
                <a16:creationId xmlns:a16="http://schemas.microsoft.com/office/drawing/2014/main" id="{31CED67E-C8D2-D14A-B8E2-57D2811213EC}"/>
              </a:ext>
            </a:extLst>
          </p:cNvPr>
          <p:cNvSpPr>
            <a:spLocks noGrp="1"/>
          </p:cNvSpPr>
          <p:nvPr>
            <p:ph type="sldNum" sz="quarter" idx="4"/>
          </p:nvPr>
        </p:nvSpPr>
        <p:spPr/>
        <p:txBody>
          <a:bodyPr/>
          <a:lstStyle/>
          <a:p>
            <a:pPr algn="l"/>
            <a:r>
              <a:rPr lang="en-GB"/>
              <a:t>P</a:t>
            </a:r>
            <a:fld id="{6773EB32-DEBA-654F-981A-5727AA1F9394}" type="slidenum">
              <a:rPr lang="en-GB" smtClean="0"/>
              <a:pPr algn="l"/>
              <a:t>21</a:t>
            </a:fld>
            <a:endParaRPr lang="en-GB" dirty="0"/>
          </a:p>
        </p:txBody>
      </p:sp>
      <p:sp>
        <p:nvSpPr>
          <p:cNvPr id="2" name="Text Placeholder 1">
            <a:extLst>
              <a:ext uri="{FF2B5EF4-FFF2-40B4-BE49-F238E27FC236}">
                <a16:creationId xmlns:a16="http://schemas.microsoft.com/office/drawing/2014/main" id="{1D606405-A5BE-1049-88BE-36579782DD32}"/>
              </a:ext>
            </a:extLst>
          </p:cNvPr>
          <p:cNvSpPr>
            <a:spLocks noGrp="1"/>
          </p:cNvSpPr>
          <p:nvPr>
            <p:ph type="body" sz="quarter" idx="37"/>
          </p:nvPr>
        </p:nvSpPr>
        <p:spPr/>
        <p:txBody>
          <a:bodyPr/>
          <a:lstStyle/>
          <a:p>
            <a:r>
              <a:rPr lang="en-US" dirty="0" err="1"/>
              <a:t>Uniendo</a:t>
            </a:r>
            <a:r>
              <a:rPr lang="en-US" dirty="0"/>
              <a:t> las </a:t>
            </a:r>
            <a:r>
              <a:rPr lang="en-US" dirty="0" err="1"/>
              <a:t>oportunidades</a:t>
            </a:r>
            <a:r>
              <a:rPr lang="en-US" dirty="0"/>
              <a:t> con los </a:t>
            </a:r>
            <a:r>
              <a:rPr lang="en-US" dirty="0" err="1"/>
              <a:t>riesgos</a:t>
            </a:r>
            <a:r>
              <a:rPr lang="en-US" dirty="0"/>
              <a:t> </a:t>
            </a:r>
          </a:p>
        </p:txBody>
      </p:sp>
      <p:sp>
        <p:nvSpPr>
          <p:cNvPr id="4" name="Text Placeholder 3">
            <a:extLst>
              <a:ext uri="{FF2B5EF4-FFF2-40B4-BE49-F238E27FC236}">
                <a16:creationId xmlns:a16="http://schemas.microsoft.com/office/drawing/2014/main" id="{8C870A58-D295-5048-9755-C7D89CB65F7B}"/>
              </a:ext>
            </a:extLst>
          </p:cNvPr>
          <p:cNvSpPr>
            <a:spLocks noGrp="1"/>
          </p:cNvSpPr>
          <p:nvPr>
            <p:ph type="body" sz="quarter" idx="23"/>
          </p:nvPr>
        </p:nvSpPr>
        <p:spPr>
          <a:xfrm>
            <a:off x="633012" y="791400"/>
            <a:ext cx="6775200" cy="356400"/>
          </a:xfrm>
        </p:spPr>
        <p:txBody>
          <a:bodyPr/>
          <a:lstStyle/>
          <a:p>
            <a:r>
              <a:rPr lang="en-US" sz="2000" dirty="0"/>
              <a:t>Los </a:t>
            </a:r>
            <a:r>
              <a:rPr lang="en-US" sz="2000" dirty="0" err="1"/>
              <a:t>riesgos</a:t>
            </a:r>
            <a:r>
              <a:rPr lang="en-US" sz="2000" dirty="0"/>
              <a:t> de </a:t>
            </a:r>
            <a:r>
              <a:rPr lang="en-US" sz="2000" dirty="0" err="1"/>
              <a:t>apoyar</a:t>
            </a:r>
            <a:r>
              <a:rPr lang="en-US" sz="2000" dirty="0"/>
              <a:t> a una </a:t>
            </a:r>
            <a:r>
              <a:rPr lang="en-US" sz="2000" dirty="0" err="1"/>
              <a:t>fuerza</a:t>
            </a:r>
            <a:r>
              <a:rPr lang="en-US" sz="2000" dirty="0"/>
              <a:t> </a:t>
            </a:r>
            <a:r>
              <a:rPr lang="en-US" sz="2000" dirty="0" err="1"/>
              <a:t>laboral</a:t>
            </a:r>
            <a:r>
              <a:rPr lang="en-US" dirty="0"/>
              <a:t> </a:t>
            </a:r>
            <a:r>
              <a:rPr lang="en-US" dirty="0" err="1"/>
              <a:t>transformada</a:t>
            </a:r>
            <a:endParaRPr lang="en-US" dirty="0"/>
          </a:p>
        </p:txBody>
      </p:sp>
    </p:spTree>
    <p:extLst>
      <p:ext uri="{BB962C8B-B14F-4D97-AF65-F5344CB8AC3E}">
        <p14:creationId xmlns:p14="http://schemas.microsoft.com/office/powerpoint/2010/main" val="19845168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aphicFrame>
        <p:nvGraphicFramePr>
          <p:cNvPr id="41" name="Table 41">
            <a:extLst>
              <a:ext uri="{FF2B5EF4-FFF2-40B4-BE49-F238E27FC236}">
                <a16:creationId xmlns:a16="http://schemas.microsoft.com/office/drawing/2014/main" id="{CED67B8A-484C-8446-A809-1E742193423E}"/>
              </a:ext>
            </a:extLst>
          </p:cNvPr>
          <p:cNvGraphicFramePr>
            <a:graphicFrameLocks noGrp="1"/>
          </p:cNvGraphicFramePr>
          <p:nvPr>
            <p:ph sz="quarter" idx="25"/>
            <p:extLst>
              <p:ext uri="{D42A27DB-BD31-4B8C-83A1-F6EECF244321}">
                <p14:modId xmlns:p14="http://schemas.microsoft.com/office/powerpoint/2010/main" val="1135364237"/>
              </p:ext>
            </p:extLst>
          </p:nvPr>
        </p:nvGraphicFramePr>
        <p:xfrm>
          <a:off x="633012" y="1583664"/>
          <a:ext cx="5544504" cy="931560"/>
        </p:xfrm>
        <a:graphic>
          <a:graphicData uri="http://schemas.openxmlformats.org/drawingml/2006/table">
            <a:tbl>
              <a:tblPr firstRow="1" bandRow="1">
                <a:tableStyleId>{5C22544A-7EE6-4342-B048-85BDC9FD1C3A}</a:tableStyleId>
              </a:tblPr>
              <a:tblGrid>
                <a:gridCol w="4821969">
                  <a:extLst>
                    <a:ext uri="{9D8B030D-6E8A-4147-A177-3AD203B41FA5}">
                      <a16:colId xmlns:a16="http://schemas.microsoft.com/office/drawing/2014/main" val="192534694"/>
                    </a:ext>
                  </a:extLst>
                </a:gridCol>
                <a:gridCol w="722535">
                  <a:extLst>
                    <a:ext uri="{9D8B030D-6E8A-4147-A177-3AD203B41FA5}">
                      <a16:colId xmlns:a16="http://schemas.microsoft.com/office/drawing/2014/main" val="1936212744"/>
                    </a:ext>
                  </a:extLst>
                </a:gridCol>
              </a:tblGrid>
              <a:tr h="175356">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000" b="0" i="0" kern="1200" dirty="0" err="1">
                          <a:solidFill>
                            <a:schemeClr val="bg1"/>
                          </a:solidFill>
                          <a:effectLst/>
                          <a:latin typeface="Georgia" panose="02040502050405020303" pitchFamily="18" charset="0"/>
                          <a:ea typeface="+mn-ea"/>
                          <a:cs typeface="+mn-cs"/>
                        </a:rPr>
                        <a:t>Riesgos</a:t>
                      </a:r>
                      <a:r>
                        <a:rPr lang="en-GB" sz="1000" b="0" i="0" kern="1200" dirty="0">
                          <a:solidFill>
                            <a:schemeClr val="bg1"/>
                          </a:solidFill>
                          <a:effectLst/>
                          <a:latin typeface="Georgia" panose="02040502050405020303" pitchFamily="18" charset="0"/>
                          <a:ea typeface="+mn-ea"/>
                          <a:cs typeface="+mn-cs"/>
                        </a:rPr>
                        <a:t> </a:t>
                      </a:r>
                      <a:r>
                        <a:rPr lang="en-GB" sz="1000" b="0" i="0" kern="1200" dirty="0" err="1">
                          <a:solidFill>
                            <a:schemeClr val="bg1"/>
                          </a:solidFill>
                          <a:effectLst/>
                          <a:latin typeface="Georgia" panose="02040502050405020303" pitchFamily="18" charset="0"/>
                          <a:ea typeface="+mn-ea"/>
                          <a:cs typeface="+mn-cs"/>
                        </a:rPr>
                        <a:t>potenciales</a:t>
                      </a:r>
                      <a:r>
                        <a:rPr lang="en-GB" sz="1000" b="0" i="0" kern="1200" dirty="0">
                          <a:solidFill>
                            <a:schemeClr val="bg1"/>
                          </a:solidFill>
                          <a:effectLst/>
                          <a:latin typeface="Georgia" panose="02040502050405020303" pitchFamily="18" charset="0"/>
                          <a:ea typeface="+mn-ea"/>
                          <a:cs typeface="+mn-cs"/>
                        </a:rPr>
                        <a:t> para las </a:t>
                      </a:r>
                      <a:r>
                        <a:rPr lang="en-GB" sz="1000" b="0" i="0" kern="1200" dirty="0" err="1">
                          <a:solidFill>
                            <a:schemeClr val="bg1"/>
                          </a:solidFill>
                          <a:effectLst/>
                          <a:latin typeface="Georgia" panose="02040502050405020303" pitchFamily="18" charset="0"/>
                          <a:ea typeface="+mn-ea"/>
                          <a:cs typeface="+mn-cs"/>
                        </a:rPr>
                        <a:t>empresas</a:t>
                      </a:r>
                      <a:r>
                        <a:rPr lang="en-GB" sz="1000" b="0" i="0" kern="1200" dirty="0">
                          <a:solidFill>
                            <a:schemeClr val="bg1"/>
                          </a:solidFill>
                          <a:effectLst/>
                          <a:latin typeface="Georgia" panose="02040502050405020303" pitchFamily="18" charset="0"/>
                          <a:ea typeface="+mn-ea"/>
                          <a:cs typeface="+mn-cs"/>
                        </a:rPr>
                        <a:t> </a:t>
                      </a:r>
                    </a:p>
                  </a:txBody>
                  <a:tcPr marL="36000" marR="36000" marT="36000" marB="36000">
                    <a:lnL w="12700" cmpd="sng">
                      <a:noFill/>
                    </a:lnL>
                    <a:lnR w="6350" cap="flat" cmpd="sng" algn="ctr">
                      <a:noFill/>
                      <a:prstDash val="solid"/>
                      <a:round/>
                      <a:headEnd type="none" w="med" len="med"/>
                      <a:tailEnd type="none" w="med" len="med"/>
                    </a:lnR>
                    <a:lnT w="12700" cmpd="sng">
                      <a:noFill/>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lang="en-GB" sz="900" b="0" i="0" kern="1200" dirty="0">
                        <a:solidFill>
                          <a:schemeClr val="bg1"/>
                        </a:solidFill>
                        <a:effectLst/>
                        <a:latin typeface="Georgia" panose="02040502050405020303" pitchFamily="18" charset="0"/>
                        <a:ea typeface="+mn-ea"/>
                        <a:cs typeface="+mn-cs"/>
                      </a:endParaRPr>
                    </a:p>
                  </a:txBody>
                  <a:tcPr marL="0" marR="36000" marT="36000" marB="36000">
                    <a:lnL w="6350" cap="flat" cmpd="sng" algn="ctr">
                      <a:noFill/>
                      <a:prstDash val="solid"/>
                      <a:round/>
                      <a:headEnd type="none" w="med" len="med"/>
                      <a:tailEnd type="none" w="med" len="med"/>
                    </a:lnL>
                    <a:lnR w="12700" cmpd="sng">
                      <a:noFill/>
                    </a:lnR>
                    <a:lnT w="12700" cmpd="sng">
                      <a:noFill/>
                    </a:lnT>
                    <a:lnB w="6350" cap="flat" cmpd="sng" algn="ctr">
                      <a:noFill/>
                      <a:prstDash val="solid"/>
                      <a:round/>
                      <a:headEnd type="none" w="med" len="med"/>
                      <a:tailEnd type="none" w="med" len="med"/>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985023245"/>
                  </a:ext>
                </a:extLst>
              </a:tr>
              <a:tr h="137241">
                <a:tc>
                  <a:txBody>
                    <a:bodyPr/>
                    <a:lstStyle/>
                    <a:p>
                      <a:endParaRPr lang="en-US" sz="700" b="0" i="0" dirty="0">
                        <a:solidFill>
                          <a:schemeClr val="tx1"/>
                        </a:solidFill>
                        <a:latin typeface="Lato" panose="020F0502020204030203" pitchFamily="34" charset="77"/>
                      </a:endParaRPr>
                    </a:p>
                  </a:txBody>
                  <a:tcPr marL="36000" marR="36000" marT="36000" marB="36000">
                    <a:lnL w="12700" cmpd="sng">
                      <a:noFill/>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GB" sz="800" b="1" i="0" dirty="0" err="1">
                          <a:solidFill>
                            <a:srgbClr val="150F96"/>
                          </a:solidFill>
                          <a:effectLst/>
                          <a:latin typeface="Lato" panose="020F0502020204030203" pitchFamily="34" charset="77"/>
                        </a:rPr>
                        <a:t>Cobertura</a:t>
                      </a:r>
                      <a:endParaRPr lang="en-GB" sz="800" b="1" i="0" dirty="0">
                        <a:solidFill>
                          <a:srgbClr val="150F96"/>
                        </a:solidFill>
                        <a:effectLst/>
                        <a:latin typeface="Lato" panose="020F0502020204030203" pitchFamily="34" charset="77"/>
                      </a:endParaRPr>
                    </a:p>
                    <a:p>
                      <a:r>
                        <a:rPr lang="en-GB" sz="800" b="1" i="0" dirty="0" err="1">
                          <a:solidFill>
                            <a:srgbClr val="150F96"/>
                          </a:solidFill>
                          <a:effectLst/>
                          <a:latin typeface="Lato" panose="020F0502020204030203" pitchFamily="34" charset="77"/>
                        </a:rPr>
                        <a:t>cibernética</a:t>
                      </a:r>
                      <a:endParaRPr lang="en-GB" sz="800" b="1" i="0" dirty="0">
                        <a:solidFill>
                          <a:srgbClr val="150F96"/>
                        </a:solidFill>
                        <a:effectLst/>
                        <a:latin typeface="Lato" panose="020F0502020204030203" pitchFamily="34" charset="77"/>
                      </a:endParaRPr>
                    </a:p>
                  </a:txBody>
                  <a:tcPr marL="0" marR="36000" marT="36000" marB="36000">
                    <a:lnL w="6350" cap="flat" cmpd="sng" algn="ctr">
                      <a:noFill/>
                      <a:prstDash val="solid"/>
                      <a:round/>
                      <a:headEnd type="none" w="med" len="med"/>
                      <a:tailEnd type="none" w="med" len="med"/>
                    </a:lnL>
                    <a:lnR w="6350" cap="flat" cmpd="sng" algn="ctr">
                      <a:noFill/>
                      <a:prstDash val="solid"/>
                      <a:round/>
                      <a:headEnd type="none" w="med" len="med"/>
                      <a:tailEnd type="none" w="med" len="med"/>
                    </a:lnR>
                    <a:lnT w="6350" cap="flat" cmpd="sng" algn="ctr">
                      <a:no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40293346"/>
                  </a:ext>
                </a:extLst>
              </a:tr>
              <a:tr h="391320">
                <a:tc>
                  <a:txBody>
                    <a:bodyPr/>
                    <a:lstStyle/>
                    <a:p>
                      <a:r>
                        <a:rPr lang="es-CO" sz="800" dirty="0"/>
                        <a:t>Exposición a nuevos y desconocidos riesgos y regulaciones extranjeras x</a:t>
                      </a:r>
                      <a:endParaRPr lang="en-GB" sz="700" dirty="0">
                        <a:effectLst/>
                        <a:latin typeface="Lato" panose="020F0502020204030203" pitchFamily="34" charset="77"/>
                      </a:endParaRPr>
                    </a:p>
                  </a:txBody>
                  <a:tcPr marL="36000" marR="36000" marT="43200" marB="43200">
                    <a:lnL w="12700" cmpd="sng">
                      <a:noFill/>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700" b="0" i="0" dirty="0">
                          <a:solidFill>
                            <a:schemeClr val="tx1"/>
                          </a:solidFill>
                          <a:latin typeface="Lato" panose="020F0502020204030203" pitchFamily="34" charset="77"/>
                        </a:rPr>
                        <a:t>x</a:t>
                      </a:r>
                    </a:p>
                  </a:txBody>
                  <a:tcPr marL="36000" marR="36000" marT="43200" marB="43200" anchor="ctr" anchorCtr="1">
                    <a:lnL w="3175" cap="flat" cmpd="sng" algn="ctr">
                      <a:solidFill>
                        <a:srgbClr val="D9D7D7"/>
                      </a:solidFill>
                      <a:prstDash val="solid"/>
                      <a:round/>
                      <a:headEnd type="none" w="med" len="med"/>
                      <a:tailEnd type="none" w="med" len="med"/>
                    </a:lnL>
                    <a:lnR w="3175" cap="flat" cmpd="sng" algn="ctr">
                      <a:solidFill>
                        <a:srgbClr val="D9D7D7"/>
                      </a:solidFill>
                      <a:prstDash val="solid"/>
                      <a:round/>
                      <a:headEnd type="none" w="med" len="med"/>
                      <a:tailEnd type="none" w="med" len="med"/>
                    </a:lnR>
                    <a:lnT w="3175" cap="flat" cmpd="sng" algn="ctr">
                      <a:solidFill>
                        <a:srgbClr val="D9D7D7"/>
                      </a:solidFill>
                      <a:prstDash val="solid"/>
                      <a:round/>
                      <a:headEnd type="none" w="med" len="med"/>
                      <a:tailEnd type="none" w="med" len="med"/>
                    </a:lnT>
                    <a:lnB w="3175" cap="flat" cmpd="sng" algn="ctr">
                      <a:solidFill>
                        <a:srgbClr val="D9D7D7"/>
                      </a:solidFill>
                      <a:prstDash val="solid"/>
                      <a:round/>
                      <a:headEnd type="none" w="med" len="med"/>
                      <a:tailEnd type="none" w="med" len="med"/>
                    </a:lnB>
                    <a:lnTlToBr w="12700" cmpd="sng">
                      <a:noFill/>
                      <a:prstDash val="solid"/>
                    </a:lnTlToBr>
                    <a:lnBlToTr w="12700" cmpd="sng">
                      <a:noFill/>
                      <a:prstDash val="solid"/>
                    </a:lnBlToTr>
                    <a:solidFill>
                      <a:srgbClr val="7ACB00"/>
                    </a:solidFill>
                  </a:tcPr>
                </a:tc>
                <a:extLst>
                  <a:ext uri="{0D108BD9-81ED-4DB2-BD59-A6C34878D82A}">
                    <a16:rowId xmlns:a16="http://schemas.microsoft.com/office/drawing/2014/main" val="1171001446"/>
                  </a:ext>
                </a:extLst>
              </a:tr>
            </a:tbl>
          </a:graphicData>
        </a:graphic>
      </p:graphicFrame>
      <p:sp>
        <p:nvSpPr>
          <p:cNvPr id="7" name="Slide Number Placeholder 6">
            <a:extLst>
              <a:ext uri="{FF2B5EF4-FFF2-40B4-BE49-F238E27FC236}">
                <a16:creationId xmlns:a16="http://schemas.microsoft.com/office/drawing/2014/main" id="{31CED67E-C8D2-D14A-B8E2-57D2811213EC}"/>
              </a:ext>
            </a:extLst>
          </p:cNvPr>
          <p:cNvSpPr>
            <a:spLocks noGrp="1"/>
          </p:cNvSpPr>
          <p:nvPr>
            <p:ph type="sldNum" sz="quarter" idx="4"/>
          </p:nvPr>
        </p:nvSpPr>
        <p:spPr/>
        <p:txBody>
          <a:bodyPr/>
          <a:lstStyle/>
          <a:p>
            <a:pPr algn="l"/>
            <a:r>
              <a:rPr lang="en-GB"/>
              <a:t>P</a:t>
            </a:r>
            <a:fld id="{6773EB32-DEBA-654F-981A-5727AA1F9394}" type="slidenum">
              <a:rPr lang="en-GB" smtClean="0"/>
              <a:pPr algn="l"/>
              <a:t>22</a:t>
            </a:fld>
            <a:endParaRPr lang="en-GB" dirty="0"/>
          </a:p>
        </p:txBody>
      </p:sp>
      <p:sp>
        <p:nvSpPr>
          <p:cNvPr id="2" name="Text Placeholder 1">
            <a:extLst>
              <a:ext uri="{FF2B5EF4-FFF2-40B4-BE49-F238E27FC236}">
                <a16:creationId xmlns:a16="http://schemas.microsoft.com/office/drawing/2014/main" id="{1D606405-A5BE-1049-88BE-36579782DD32}"/>
              </a:ext>
            </a:extLst>
          </p:cNvPr>
          <p:cNvSpPr>
            <a:spLocks noGrp="1"/>
          </p:cNvSpPr>
          <p:nvPr>
            <p:ph type="body" sz="quarter" idx="37"/>
          </p:nvPr>
        </p:nvSpPr>
        <p:spPr/>
        <p:txBody>
          <a:bodyPr/>
          <a:lstStyle/>
          <a:p>
            <a:r>
              <a:rPr lang="en-US" dirty="0" err="1"/>
              <a:t>Uniendo</a:t>
            </a:r>
            <a:r>
              <a:rPr lang="en-US" dirty="0"/>
              <a:t> las </a:t>
            </a:r>
            <a:r>
              <a:rPr lang="en-US" dirty="0" err="1"/>
              <a:t>oportunidades</a:t>
            </a:r>
            <a:r>
              <a:rPr lang="en-US" dirty="0"/>
              <a:t> con los </a:t>
            </a:r>
            <a:r>
              <a:rPr lang="en-US" dirty="0" err="1"/>
              <a:t>riesgos</a:t>
            </a:r>
            <a:r>
              <a:rPr lang="en-US" dirty="0"/>
              <a:t> </a:t>
            </a:r>
          </a:p>
        </p:txBody>
      </p:sp>
      <p:sp>
        <p:nvSpPr>
          <p:cNvPr id="4" name="Text Placeholder 3">
            <a:extLst>
              <a:ext uri="{FF2B5EF4-FFF2-40B4-BE49-F238E27FC236}">
                <a16:creationId xmlns:a16="http://schemas.microsoft.com/office/drawing/2014/main" id="{8C870A58-D295-5048-9755-C7D89CB65F7B}"/>
              </a:ext>
            </a:extLst>
          </p:cNvPr>
          <p:cNvSpPr>
            <a:spLocks noGrp="1"/>
          </p:cNvSpPr>
          <p:nvPr>
            <p:ph type="body" sz="quarter" idx="23"/>
          </p:nvPr>
        </p:nvSpPr>
        <p:spPr>
          <a:xfrm>
            <a:off x="633012" y="969600"/>
            <a:ext cx="6775200" cy="356400"/>
          </a:xfrm>
        </p:spPr>
        <p:txBody>
          <a:bodyPr/>
          <a:lstStyle/>
          <a:p>
            <a:r>
              <a:rPr lang="es-CO" sz="2000" dirty="0"/>
              <a:t>Los riesgos de participar en un mercado global</a:t>
            </a:r>
            <a:endParaRPr lang="en-US" dirty="0"/>
          </a:p>
        </p:txBody>
      </p:sp>
    </p:spTree>
    <p:extLst>
      <p:ext uri="{BB962C8B-B14F-4D97-AF65-F5344CB8AC3E}">
        <p14:creationId xmlns:p14="http://schemas.microsoft.com/office/powerpoint/2010/main" val="6402572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6255988-5A5C-8B4D-A2DA-04B153A512A6}"/>
              </a:ext>
            </a:extLst>
          </p:cNvPr>
          <p:cNvSpPr>
            <a:spLocks noGrp="1"/>
          </p:cNvSpPr>
          <p:nvPr>
            <p:ph type="body" sz="quarter" idx="15"/>
          </p:nvPr>
        </p:nvSpPr>
        <p:spPr/>
        <p:txBody>
          <a:bodyPr/>
          <a:lstStyle/>
          <a:p>
            <a:r>
              <a:rPr lang="en-US" dirty="0" err="1"/>
              <a:t>Comienza</a:t>
            </a:r>
            <a:r>
              <a:rPr lang="en-US" dirty="0"/>
              <a:t> a </a:t>
            </a:r>
            <a:r>
              <a:rPr lang="en-US" dirty="0" err="1"/>
              <a:t>aprender</a:t>
            </a:r>
            <a:r>
              <a:rPr lang="en-US" dirty="0"/>
              <a:t> </a:t>
            </a:r>
            <a:r>
              <a:rPr lang="en-US" dirty="0" err="1"/>
              <a:t>sobre</a:t>
            </a:r>
            <a:r>
              <a:rPr lang="en-US" dirty="0"/>
              <a:t> la </a:t>
            </a:r>
            <a:r>
              <a:rPr lang="en-US" dirty="0" err="1"/>
              <a:t>aceleración</a:t>
            </a:r>
            <a:r>
              <a:rPr lang="en-US" dirty="0"/>
              <a:t> del </a:t>
            </a:r>
            <a:r>
              <a:rPr lang="en-US" dirty="0" err="1"/>
              <a:t>negocio</a:t>
            </a:r>
            <a:r>
              <a:rPr lang="en-US" dirty="0"/>
              <a:t> digital</a:t>
            </a:r>
          </a:p>
        </p:txBody>
      </p:sp>
      <p:sp>
        <p:nvSpPr>
          <p:cNvPr id="3" name="Text Placeholder 2">
            <a:extLst>
              <a:ext uri="{FF2B5EF4-FFF2-40B4-BE49-F238E27FC236}">
                <a16:creationId xmlns:a16="http://schemas.microsoft.com/office/drawing/2014/main" id="{B8BD9A00-49BE-C345-8FAA-CEC9F3FE520F}"/>
              </a:ext>
            </a:extLst>
          </p:cNvPr>
          <p:cNvSpPr>
            <a:spLocks noGrp="1"/>
          </p:cNvSpPr>
          <p:nvPr>
            <p:ph type="body" sz="quarter" idx="23"/>
          </p:nvPr>
        </p:nvSpPr>
        <p:spPr>
          <a:xfrm>
            <a:off x="825498" y="1957481"/>
            <a:ext cx="5468976" cy="2052387"/>
          </a:xfrm>
        </p:spPr>
        <p:txBody>
          <a:bodyPr/>
          <a:lstStyle/>
          <a:p>
            <a:r>
              <a:rPr lang="en-US" dirty="0" err="1"/>
              <a:t>Aprende</a:t>
            </a:r>
            <a:r>
              <a:rPr lang="en-US" dirty="0"/>
              <a:t> </a:t>
            </a:r>
            <a:r>
              <a:rPr lang="en-US" dirty="0" err="1"/>
              <a:t>más</a:t>
            </a:r>
            <a:r>
              <a:rPr lang="en-US" dirty="0"/>
              <a:t> </a:t>
            </a:r>
            <a:r>
              <a:rPr lang="en-US" dirty="0" err="1"/>
              <a:t>sobre</a:t>
            </a:r>
            <a:r>
              <a:rPr lang="en-US" dirty="0"/>
              <a:t> </a:t>
            </a:r>
            <a:r>
              <a:rPr lang="en-US" dirty="0" err="1"/>
              <a:t>cómo</a:t>
            </a:r>
            <a:r>
              <a:rPr lang="en-US" dirty="0"/>
              <a:t> </a:t>
            </a:r>
            <a:r>
              <a:rPr lang="en-US" dirty="0" err="1"/>
              <a:t>adaptarte</a:t>
            </a:r>
            <a:r>
              <a:rPr lang="en-US" dirty="0"/>
              <a:t> a un </a:t>
            </a:r>
            <a:r>
              <a:rPr lang="en-US" dirty="0" err="1"/>
              <a:t>entorno</a:t>
            </a:r>
            <a:r>
              <a:rPr lang="en-US" dirty="0"/>
              <a:t> de </a:t>
            </a:r>
            <a:r>
              <a:rPr lang="en-US" dirty="0" err="1"/>
              <a:t>trabajo</a:t>
            </a:r>
            <a:r>
              <a:rPr lang="en-US" dirty="0"/>
              <a:t> </a:t>
            </a:r>
            <a:r>
              <a:rPr lang="en-US" dirty="0" err="1"/>
              <a:t>en</a:t>
            </a:r>
            <a:r>
              <a:rPr lang="en-US" dirty="0"/>
              <a:t> el que lo digital es el punto de entrada, </a:t>
            </a:r>
            <a:r>
              <a:rPr lang="en-US" dirty="0" err="1"/>
              <a:t>leyendo</a:t>
            </a:r>
            <a:r>
              <a:rPr lang="en-US" dirty="0"/>
              <a:t> el </a:t>
            </a:r>
            <a:r>
              <a:rPr lang="en-US" dirty="0" err="1"/>
              <a:t>reporte</a:t>
            </a:r>
            <a:r>
              <a:rPr lang="en-US" dirty="0"/>
              <a:t> de la </a:t>
            </a:r>
            <a:r>
              <a:rPr lang="en-US" dirty="0" err="1"/>
              <a:t>investigación</a:t>
            </a:r>
            <a:r>
              <a:rPr lang="en-US" dirty="0"/>
              <a:t> de Chubb. Accede a la </a:t>
            </a:r>
            <a:r>
              <a:rPr lang="en-US" dirty="0" err="1"/>
              <a:t>información</a:t>
            </a:r>
            <a:r>
              <a:rPr lang="en-US" dirty="0"/>
              <a:t> que las </a:t>
            </a:r>
            <a:r>
              <a:rPr lang="en-US" dirty="0" err="1"/>
              <a:t>empresas</a:t>
            </a:r>
            <a:r>
              <a:rPr lang="en-US" dirty="0"/>
              <a:t> </a:t>
            </a:r>
            <a:r>
              <a:rPr lang="en-US" dirty="0" err="1"/>
              <a:t>necesitan</a:t>
            </a:r>
            <a:r>
              <a:rPr lang="en-US" dirty="0"/>
              <a:t> para </a:t>
            </a:r>
            <a:r>
              <a:rPr lang="en-US" dirty="0" err="1"/>
              <a:t>afrontar</a:t>
            </a:r>
            <a:r>
              <a:rPr lang="en-US" dirty="0"/>
              <a:t>  la </a:t>
            </a:r>
            <a:r>
              <a:rPr lang="en-US" dirty="0" err="1"/>
              <a:t>situación</a:t>
            </a:r>
            <a:r>
              <a:rPr lang="en-US" dirty="0"/>
              <a:t> y </a:t>
            </a:r>
            <a:r>
              <a:rPr lang="en-US" dirty="0" err="1"/>
              <a:t>salir</a:t>
            </a:r>
            <a:r>
              <a:rPr lang="en-US" dirty="0"/>
              <a:t> </a:t>
            </a:r>
            <a:r>
              <a:rPr lang="en-US" dirty="0" err="1"/>
              <a:t>fortalecidas</a:t>
            </a:r>
            <a:r>
              <a:rPr lang="en-US" dirty="0"/>
              <a:t>. </a:t>
            </a:r>
          </a:p>
          <a:p>
            <a:endParaRPr lang="en-US" dirty="0"/>
          </a:p>
          <a:p>
            <a:r>
              <a:rPr lang="en-US" b="1" dirty="0">
                <a:hlinkClick r:id="rId2">
                  <a:extLst>
                    <a:ext uri="{A12FA001-AC4F-418D-AE19-62706E023703}">
                      <ahyp:hlinkClr xmlns:ahyp="http://schemas.microsoft.com/office/drawing/2018/hyperlinkcolor" val="tx"/>
                    </a:ext>
                  </a:extLst>
                </a:hlinkClick>
              </a:rPr>
              <a:t>https://www.chubb.com/negociodigital/mx</a:t>
            </a:r>
            <a:endParaRPr lang="en-US" b="1" dirty="0"/>
          </a:p>
        </p:txBody>
      </p:sp>
      <p:sp>
        <p:nvSpPr>
          <p:cNvPr id="9" name="Slide Number Placeholder 8">
            <a:extLst>
              <a:ext uri="{FF2B5EF4-FFF2-40B4-BE49-F238E27FC236}">
                <a16:creationId xmlns:a16="http://schemas.microsoft.com/office/drawing/2014/main" id="{C2D69775-0171-6147-A6FC-0CF59248047B}"/>
              </a:ext>
            </a:extLst>
          </p:cNvPr>
          <p:cNvSpPr>
            <a:spLocks noGrp="1"/>
          </p:cNvSpPr>
          <p:nvPr>
            <p:ph type="sldNum" sz="quarter" idx="4"/>
          </p:nvPr>
        </p:nvSpPr>
        <p:spPr/>
        <p:txBody>
          <a:bodyPr/>
          <a:lstStyle/>
          <a:p>
            <a:pPr algn="l"/>
            <a:r>
              <a:rPr lang="en-GB"/>
              <a:t>P</a:t>
            </a:r>
            <a:fld id="{6773EB32-DEBA-654F-981A-5727AA1F9394}" type="slidenum">
              <a:rPr lang="en-GB" smtClean="0"/>
              <a:pPr algn="l"/>
              <a:t>23</a:t>
            </a:fld>
            <a:endParaRPr lang="en-GB" dirty="0"/>
          </a:p>
        </p:txBody>
      </p:sp>
      <p:sp>
        <p:nvSpPr>
          <p:cNvPr id="5" name="Rectangle 4">
            <a:hlinkClick r:id="rId3"/>
            <a:extLst>
              <a:ext uri="{FF2B5EF4-FFF2-40B4-BE49-F238E27FC236}">
                <a16:creationId xmlns:a16="http://schemas.microsoft.com/office/drawing/2014/main" id="{D5ED8EBE-85F4-0541-AA1E-5D071F7C7F70}"/>
              </a:ext>
            </a:extLst>
          </p:cNvPr>
          <p:cNvSpPr/>
          <p:nvPr/>
        </p:nvSpPr>
        <p:spPr>
          <a:xfrm>
            <a:off x="825500" y="3405987"/>
            <a:ext cx="3889375" cy="30684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err="1">
              <a:latin typeface="Georgia" panose="02040502050405020303" pitchFamily="18" charset="0"/>
            </a:endParaRPr>
          </a:p>
        </p:txBody>
      </p:sp>
    </p:spTree>
    <p:extLst>
      <p:ext uri="{BB962C8B-B14F-4D97-AF65-F5344CB8AC3E}">
        <p14:creationId xmlns:p14="http://schemas.microsoft.com/office/powerpoint/2010/main" val="34020841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1D139CE-910C-0C41-9928-31049973CD18}"/>
              </a:ext>
            </a:extLst>
          </p:cNvPr>
          <p:cNvSpPr>
            <a:spLocks noGrp="1"/>
          </p:cNvSpPr>
          <p:nvPr>
            <p:ph type="body" sz="quarter" idx="13"/>
          </p:nvPr>
        </p:nvSpPr>
        <p:spPr/>
        <p:txBody>
          <a:bodyPr/>
          <a:lstStyle/>
          <a:p>
            <a:r>
              <a:rPr lang="en-US" b="0" dirty="0" err="1"/>
              <a:t>Comencemos</a:t>
            </a:r>
            <a:endParaRPr lang="en-US" b="0" dirty="0"/>
          </a:p>
          <a:p>
            <a:endParaRPr lang="en-US" b="0" dirty="0"/>
          </a:p>
        </p:txBody>
      </p:sp>
      <p:sp>
        <p:nvSpPr>
          <p:cNvPr id="3" name="Text Placeholder 2">
            <a:extLst>
              <a:ext uri="{FF2B5EF4-FFF2-40B4-BE49-F238E27FC236}">
                <a16:creationId xmlns:a16="http://schemas.microsoft.com/office/drawing/2014/main" id="{3725899A-A595-7C45-9343-47F5B4621441}"/>
              </a:ext>
            </a:extLst>
          </p:cNvPr>
          <p:cNvSpPr>
            <a:spLocks noGrp="1"/>
          </p:cNvSpPr>
          <p:nvPr>
            <p:ph type="body" sz="quarter" idx="30"/>
          </p:nvPr>
        </p:nvSpPr>
        <p:spPr/>
        <p:txBody>
          <a:bodyPr/>
          <a:lstStyle/>
          <a:p>
            <a:r>
              <a:rPr lang="en-US" dirty="0"/>
              <a:t>&lt;</a:t>
            </a:r>
            <a:r>
              <a:rPr lang="en-US" dirty="0" err="1"/>
              <a:t>Nombre</a:t>
            </a:r>
            <a:r>
              <a:rPr lang="en-US" dirty="0"/>
              <a:t> del </a:t>
            </a:r>
            <a:r>
              <a:rPr lang="en-US" dirty="0" err="1"/>
              <a:t>presentador</a:t>
            </a:r>
            <a:r>
              <a:rPr lang="en-US" dirty="0"/>
              <a:t>&gt; | &lt;</a:t>
            </a:r>
            <a:r>
              <a:rPr lang="en-US" dirty="0" err="1"/>
              <a:t>Mes</a:t>
            </a:r>
            <a:r>
              <a:rPr lang="en-US" dirty="0"/>
              <a:t> DD, YYYY&gt;</a:t>
            </a:r>
          </a:p>
        </p:txBody>
      </p:sp>
      <p:sp>
        <p:nvSpPr>
          <p:cNvPr id="6" name="TextBox 5">
            <a:extLst>
              <a:ext uri="{FF2B5EF4-FFF2-40B4-BE49-F238E27FC236}">
                <a16:creationId xmlns:a16="http://schemas.microsoft.com/office/drawing/2014/main" id="{C11E8311-6D50-414D-879C-003AF8C489A3}"/>
              </a:ext>
            </a:extLst>
          </p:cNvPr>
          <p:cNvSpPr txBox="1"/>
          <p:nvPr/>
        </p:nvSpPr>
        <p:spPr>
          <a:xfrm>
            <a:off x="3916320" y="2231620"/>
            <a:ext cx="4868905" cy="571951"/>
          </a:xfrm>
          <a:prstGeom prst="rect">
            <a:avLst/>
          </a:prstGeom>
          <a:noFill/>
        </p:spPr>
        <p:txBody>
          <a:bodyPr wrap="square" lIns="0" tIns="0" rIns="0" bIns="0" rtlCol="0">
            <a:spAutoFit/>
          </a:bodyPr>
          <a:lstStyle/>
          <a:p>
            <a:pPr>
              <a:spcAft>
                <a:spcPts val="500"/>
              </a:spcAft>
            </a:pPr>
            <a:r>
              <a:rPr lang="en-US" sz="550" dirty="0">
                <a:solidFill>
                  <a:schemeClr val="bg1"/>
                </a:solidFill>
                <a:latin typeface="Lato" panose="020F0502020204030203" pitchFamily="34" charset="77"/>
              </a:rPr>
              <a:t>Los </a:t>
            </a:r>
            <a:r>
              <a:rPr lang="en-US" sz="550" dirty="0" err="1">
                <a:solidFill>
                  <a:schemeClr val="bg1"/>
                </a:solidFill>
                <a:latin typeface="Lato" panose="020F0502020204030203" pitchFamily="34" charset="77"/>
              </a:rPr>
              <a:t>escenarios</a:t>
            </a:r>
            <a:r>
              <a:rPr lang="en-US" sz="550" dirty="0">
                <a:solidFill>
                  <a:schemeClr val="bg1"/>
                </a:solidFill>
                <a:latin typeface="Lato" panose="020F0502020204030203" pitchFamily="34" charset="77"/>
              </a:rPr>
              <a:t> </a:t>
            </a:r>
            <a:r>
              <a:rPr lang="en-US" sz="550" dirty="0" err="1">
                <a:solidFill>
                  <a:schemeClr val="bg1"/>
                </a:solidFill>
                <a:latin typeface="Lato" panose="020F0502020204030203" pitchFamily="34" charset="77"/>
              </a:rPr>
              <a:t>aquí</a:t>
            </a:r>
            <a:r>
              <a:rPr lang="en-US" sz="550" dirty="0">
                <a:solidFill>
                  <a:schemeClr val="bg1"/>
                </a:solidFill>
                <a:latin typeface="Lato" panose="020F0502020204030203" pitchFamily="34" charset="77"/>
              </a:rPr>
              <a:t> </a:t>
            </a:r>
            <a:r>
              <a:rPr lang="en-US" sz="550" dirty="0" err="1">
                <a:solidFill>
                  <a:schemeClr val="bg1"/>
                </a:solidFill>
                <a:latin typeface="Lato" panose="020F0502020204030203" pitchFamily="34" charset="77"/>
              </a:rPr>
              <a:t>descritos</a:t>
            </a:r>
            <a:r>
              <a:rPr lang="en-US" sz="550" dirty="0">
                <a:solidFill>
                  <a:schemeClr val="bg1"/>
                </a:solidFill>
                <a:latin typeface="Lato" panose="020F0502020204030203" pitchFamily="34" charset="77"/>
              </a:rPr>
              <a:t> solo </a:t>
            </a:r>
            <a:r>
              <a:rPr lang="en-US" sz="550" dirty="0" err="1">
                <a:solidFill>
                  <a:schemeClr val="bg1"/>
                </a:solidFill>
                <a:latin typeface="Lato" panose="020F0502020204030203" pitchFamily="34" charset="77"/>
              </a:rPr>
              <a:t>buscan</a:t>
            </a:r>
            <a:r>
              <a:rPr lang="en-US" sz="550" dirty="0">
                <a:solidFill>
                  <a:schemeClr val="bg1"/>
                </a:solidFill>
                <a:latin typeface="Lato" panose="020F0502020204030203" pitchFamily="34" charset="77"/>
              </a:rPr>
              <a:t> </a:t>
            </a:r>
            <a:r>
              <a:rPr lang="en-US" sz="550" dirty="0" err="1">
                <a:solidFill>
                  <a:schemeClr val="bg1"/>
                </a:solidFill>
                <a:latin typeface="Lato" panose="020F0502020204030203" pitchFamily="34" charset="77"/>
              </a:rPr>
              <a:t>mostrar</a:t>
            </a:r>
            <a:r>
              <a:rPr lang="en-US" sz="550" dirty="0">
                <a:solidFill>
                  <a:schemeClr val="bg1"/>
                </a:solidFill>
                <a:latin typeface="Lato" panose="020F0502020204030203" pitchFamily="34" charset="77"/>
              </a:rPr>
              <a:t> los </a:t>
            </a:r>
            <a:r>
              <a:rPr lang="en-US" sz="550" dirty="0" err="1">
                <a:solidFill>
                  <a:schemeClr val="bg1"/>
                </a:solidFill>
                <a:latin typeface="Lato" panose="020F0502020204030203" pitchFamily="34" charset="77"/>
              </a:rPr>
              <a:t>tipos</a:t>
            </a:r>
            <a:r>
              <a:rPr lang="en-US" sz="550" dirty="0">
                <a:solidFill>
                  <a:schemeClr val="bg1"/>
                </a:solidFill>
                <a:latin typeface="Lato" panose="020F0502020204030203" pitchFamily="34" charset="77"/>
              </a:rPr>
              <a:t> de </a:t>
            </a:r>
            <a:r>
              <a:rPr lang="en-US" sz="550" dirty="0" err="1">
                <a:solidFill>
                  <a:schemeClr val="bg1"/>
                </a:solidFill>
                <a:latin typeface="Lato" panose="020F0502020204030203" pitchFamily="34" charset="77"/>
              </a:rPr>
              <a:t>situaciones</a:t>
            </a:r>
            <a:r>
              <a:rPr lang="en-US" sz="550" dirty="0">
                <a:solidFill>
                  <a:schemeClr val="bg1"/>
                </a:solidFill>
                <a:latin typeface="Lato" panose="020F0502020204030203" pitchFamily="34" charset="77"/>
              </a:rPr>
              <a:t> que </a:t>
            </a:r>
            <a:r>
              <a:rPr lang="en-US" sz="550" dirty="0" err="1">
                <a:solidFill>
                  <a:schemeClr val="bg1"/>
                </a:solidFill>
                <a:latin typeface="Lato" panose="020F0502020204030203" pitchFamily="34" charset="77"/>
              </a:rPr>
              <a:t>pueden</a:t>
            </a:r>
            <a:r>
              <a:rPr lang="en-US" sz="550" dirty="0">
                <a:solidFill>
                  <a:schemeClr val="bg1"/>
                </a:solidFill>
                <a:latin typeface="Lato" panose="020F0502020204030203" pitchFamily="34" charset="77"/>
              </a:rPr>
              <a:t> </a:t>
            </a:r>
            <a:r>
              <a:rPr lang="en-US" sz="550" dirty="0" err="1">
                <a:solidFill>
                  <a:schemeClr val="bg1"/>
                </a:solidFill>
                <a:latin typeface="Lato" panose="020F0502020204030203" pitchFamily="34" charset="77"/>
              </a:rPr>
              <a:t>derivar</a:t>
            </a:r>
            <a:r>
              <a:rPr lang="en-US" sz="550" dirty="0">
                <a:solidFill>
                  <a:schemeClr val="bg1"/>
                </a:solidFill>
                <a:latin typeface="Lato" panose="020F0502020204030203" pitchFamily="34" charset="77"/>
              </a:rPr>
              <a:t> </a:t>
            </a:r>
            <a:r>
              <a:rPr lang="en-US" sz="550" dirty="0" err="1">
                <a:solidFill>
                  <a:schemeClr val="bg1"/>
                </a:solidFill>
                <a:latin typeface="Lato" panose="020F0502020204030203" pitchFamily="34" charset="77"/>
              </a:rPr>
              <a:t>en</a:t>
            </a:r>
            <a:r>
              <a:rPr lang="en-US" sz="550" dirty="0">
                <a:solidFill>
                  <a:schemeClr val="bg1"/>
                </a:solidFill>
                <a:latin typeface="Lato" panose="020F0502020204030203" pitchFamily="34" charset="77"/>
              </a:rPr>
              <a:t> </a:t>
            </a:r>
            <a:r>
              <a:rPr lang="en-US" sz="550" dirty="0" err="1">
                <a:solidFill>
                  <a:schemeClr val="bg1"/>
                </a:solidFill>
                <a:latin typeface="Lato" panose="020F0502020204030203" pitchFamily="34" charset="77"/>
              </a:rPr>
              <a:t>demandas</a:t>
            </a:r>
            <a:r>
              <a:rPr lang="en-US" sz="550" dirty="0">
                <a:solidFill>
                  <a:schemeClr val="bg1"/>
                </a:solidFill>
                <a:latin typeface="Lato" panose="020F0502020204030203" pitchFamily="34" charset="77"/>
              </a:rPr>
              <a:t>. </a:t>
            </a:r>
            <a:r>
              <a:rPr lang="en-US" sz="550" dirty="0" err="1">
                <a:solidFill>
                  <a:schemeClr val="bg1"/>
                </a:solidFill>
                <a:latin typeface="Lato" panose="020F0502020204030203" pitchFamily="34" charset="77"/>
              </a:rPr>
              <a:t>Estos</a:t>
            </a:r>
            <a:r>
              <a:rPr lang="en-US" sz="550" dirty="0">
                <a:solidFill>
                  <a:schemeClr val="bg1"/>
                </a:solidFill>
                <a:latin typeface="Lato" panose="020F0502020204030203" pitchFamily="34" charset="77"/>
              </a:rPr>
              <a:t> </a:t>
            </a:r>
            <a:r>
              <a:rPr lang="en-US" sz="550" dirty="0" err="1">
                <a:solidFill>
                  <a:schemeClr val="bg1"/>
                </a:solidFill>
                <a:latin typeface="Lato" panose="020F0502020204030203" pitchFamily="34" charset="77"/>
              </a:rPr>
              <a:t>escenarios</a:t>
            </a:r>
            <a:r>
              <a:rPr lang="en-US" sz="550" dirty="0">
                <a:solidFill>
                  <a:schemeClr val="bg1"/>
                </a:solidFill>
                <a:latin typeface="Lato" panose="020F0502020204030203" pitchFamily="34" charset="77"/>
              </a:rPr>
              <a:t> no </a:t>
            </a:r>
            <a:r>
              <a:rPr lang="en-US" sz="550" dirty="0" err="1">
                <a:solidFill>
                  <a:schemeClr val="bg1"/>
                </a:solidFill>
                <a:latin typeface="Lato" panose="020F0502020204030203" pitchFamily="34" charset="77"/>
              </a:rPr>
              <a:t>deben</a:t>
            </a:r>
            <a:r>
              <a:rPr lang="en-US" sz="550" dirty="0">
                <a:solidFill>
                  <a:schemeClr val="bg1"/>
                </a:solidFill>
                <a:latin typeface="Lato" panose="020F0502020204030203" pitchFamily="34" charset="77"/>
              </a:rPr>
              <a:t> ser </a:t>
            </a:r>
            <a:r>
              <a:rPr lang="en-US" sz="550" dirty="0" err="1">
                <a:solidFill>
                  <a:schemeClr val="bg1"/>
                </a:solidFill>
                <a:latin typeface="Lato" panose="020F0502020204030203" pitchFamily="34" charset="77"/>
              </a:rPr>
              <a:t>comparados</a:t>
            </a:r>
            <a:r>
              <a:rPr lang="en-US" sz="550" dirty="0">
                <a:solidFill>
                  <a:schemeClr val="bg1"/>
                </a:solidFill>
                <a:latin typeface="Lato" panose="020F0502020204030203" pitchFamily="34" charset="77"/>
              </a:rPr>
              <a:t> con </a:t>
            </a:r>
            <a:r>
              <a:rPr lang="en-US" sz="550" dirty="0" err="1">
                <a:solidFill>
                  <a:schemeClr val="bg1"/>
                </a:solidFill>
                <a:latin typeface="Lato" panose="020F0502020204030203" pitchFamily="34" charset="77"/>
              </a:rPr>
              <a:t>ninguna</a:t>
            </a:r>
            <a:r>
              <a:rPr lang="en-US" sz="550" dirty="0">
                <a:solidFill>
                  <a:schemeClr val="bg1"/>
                </a:solidFill>
                <a:latin typeface="Lato" panose="020F0502020204030203" pitchFamily="34" charset="77"/>
              </a:rPr>
              <a:t> </a:t>
            </a:r>
            <a:r>
              <a:rPr lang="en-US" sz="550" dirty="0" err="1">
                <a:solidFill>
                  <a:schemeClr val="bg1"/>
                </a:solidFill>
                <a:latin typeface="Lato" panose="020F0502020204030203" pitchFamily="34" charset="77"/>
              </a:rPr>
              <a:t>demanda</a:t>
            </a:r>
            <a:r>
              <a:rPr lang="en-US" sz="550" dirty="0">
                <a:solidFill>
                  <a:schemeClr val="bg1"/>
                </a:solidFill>
                <a:latin typeface="Lato" panose="020F0502020204030203" pitchFamily="34" charset="77"/>
              </a:rPr>
              <a:t> </a:t>
            </a:r>
            <a:r>
              <a:rPr lang="en-US" sz="550" dirty="0" err="1">
                <a:solidFill>
                  <a:schemeClr val="bg1"/>
                </a:solidFill>
                <a:latin typeface="Lato" panose="020F0502020204030203" pitchFamily="34" charset="77"/>
              </a:rPr>
              <a:t>en</a:t>
            </a:r>
            <a:r>
              <a:rPr lang="en-US" sz="550" dirty="0">
                <a:solidFill>
                  <a:schemeClr val="bg1"/>
                </a:solidFill>
                <a:latin typeface="Lato" panose="020F0502020204030203" pitchFamily="34" charset="77"/>
              </a:rPr>
              <a:t> </a:t>
            </a:r>
            <a:r>
              <a:rPr lang="en-US" sz="550" dirty="0" err="1">
                <a:solidFill>
                  <a:schemeClr val="bg1"/>
                </a:solidFill>
                <a:latin typeface="Lato" panose="020F0502020204030203" pitchFamily="34" charset="77"/>
              </a:rPr>
              <a:t>específico</a:t>
            </a:r>
            <a:r>
              <a:rPr lang="en-US" sz="550" dirty="0">
                <a:solidFill>
                  <a:schemeClr val="bg1"/>
                </a:solidFill>
                <a:latin typeface="Lato" panose="020F0502020204030203" pitchFamily="34" charset="77"/>
              </a:rPr>
              <a:t>.  Si una </a:t>
            </a:r>
            <a:r>
              <a:rPr lang="en-US" sz="550" dirty="0" err="1">
                <a:solidFill>
                  <a:schemeClr val="bg1"/>
                </a:solidFill>
                <a:latin typeface="Lato" panose="020F0502020204030203" pitchFamily="34" charset="77"/>
              </a:rPr>
              <a:t>pérdida</a:t>
            </a:r>
            <a:r>
              <a:rPr lang="en-US" sz="550" dirty="0">
                <a:solidFill>
                  <a:schemeClr val="bg1"/>
                </a:solidFill>
                <a:latin typeface="Lato" panose="020F0502020204030203" pitchFamily="34" charset="77"/>
              </a:rPr>
              <a:t> </a:t>
            </a:r>
            <a:r>
              <a:rPr lang="en-US" sz="550" dirty="0" err="1">
                <a:solidFill>
                  <a:schemeClr val="bg1"/>
                </a:solidFill>
                <a:latin typeface="Lato" panose="020F0502020204030203" pitchFamily="34" charset="77"/>
              </a:rPr>
              <a:t>tiene</a:t>
            </a:r>
            <a:r>
              <a:rPr lang="en-US" sz="550" dirty="0">
                <a:solidFill>
                  <a:schemeClr val="bg1"/>
                </a:solidFill>
                <a:latin typeface="Lato" panose="020F0502020204030203" pitchFamily="34" charset="77"/>
              </a:rPr>
              <a:t> o no </a:t>
            </a:r>
            <a:r>
              <a:rPr lang="en-US" sz="550" dirty="0" err="1">
                <a:solidFill>
                  <a:schemeClr val="bg1"/>
                </a:solidFill>
                <a:latin typeface="Lato" panose="020F0502020204030203" pitchFamily="34" charset="77"/>
              </a:rPr>
              <a:t>cobertura</a:t>
            </a:r>
            <a:r>
              <a:rPr lang="en-US" sz="550" dirty="0">
                <a:solidFill>
                  <a:schemeClr val="bg1"/>
                </a:solidFill>
                <a:latin typeface="Lato" panose="020F0502020204030203" pitchFamily="34" charset="77"/>
              </a:rPr>
              <a:t> y de </a:t>
            </a:r>
            <a:r>
              <a:rPr lang="en-US" sz="550" dirty="0" err="1">
                <a:solidFill>
                  <a:schemeClr val="bg1"/>
                </a:solidFill>
                <a:latin typeface="Lato" panose="020F0502020204030203" pitchFamily="34" charset="77"/>
              </a:rPr>
              <a:t>qué</a:t>
            </a:r>
            <a:r>
              <a:rPr lang="en-US" sz="550" dirty="0">
                <a:solidFill>
                  <a:schemeClr val="bg1"/>
                </a:solidFill>
                <a:latin typeface="Lato" panose="020F0502020204030203" pitchFamily="34" charset="77"/>
              </a:rPr>
              <a:t> magnitude, </a:t>
            </a:r>
            <a:r>
              <a:rPr lang="en-US" sz="550" dirty="0" err="1">
                <a:solidFill>
                  <a:schemeClr val="bg1"/>
                </a:solidFill>
                <a:latin typeface="Lato" panose="020F0502020204030203" pitchFamily="34" charset="77"/>
              </a:rPr>
              <a:t>depende</a:t>
            </a:r>
            <a:r>
              <a:rPr lang="en-US" sz="550" dirty="0">
                <a:solidFill>
                  <a:schemeClr val="bg1"/>
                </a:solidFill>
                <a:latin typeface="Lato" panose="020F0502020204030203" pitchFamily="34" charset="77"/>
              </a:rPr>
              <a:t> de los </a:t>
            </a:r>
            <a:r>
              <a:rPr lang="en-US" sz="550" dirty="0" err="1">
                <a:solidFill>
                  <a:schemeClr val="bg1"/>
                </a:solidFill>
                <a:latin typeface="Lato" panose="020F0502020204030203" pitchFamily="34" charset="77"/>
              </a:rPr>
              <a:t>hechos</a:t>
            </a:r>
            <a:r>
              <a:rPr lang="en-US" sz="550" dirty="0">
                <a:solidFill>
                  <a:schemeClr val="bg1"/>
                </a:solidFill>
                <a:latin typeface="Lato" panose="020F0502020204030203" pitchFamily="34" charset="77"/>
              </a:rPr>
              <a:t> y </a:t>
            </a:r>
            <a:r>
              <a:rPr lang="en-US" sz="550" dirty="0" err="1">
                <a:solidFill>
                  <a:schemeClr val="bg1"/>
                </a:solidFill>
                <a:latin typeface="Lato" panose="020F0502020204030203" pitchFamily="34" charset="77"/>
              </a:rPr>
              <a:t>circunstancias</a:t>
            </a:r>
            <a:r>
              <a:rPr lang="en-US" sz="550" dirty="0">
                <a:solidFill>
                  <a:schemeClr val="bg1"/>
                </a:solidFill>
                <a:latin typeface="Lato" panose="020F0502020204030203" pitchFamily="34" charset="77"/>
              </a:rPr>
              <a:t> de la </a:t>
            </a:r>
            <a:r>
              <a:rPr lang="en-US" sz="550" dirty="0" err="1">
                <a:solidFill>
                  <a:schemeClr val="bg1"/>
                </a:solidFill>
                <a:latin typeface="Lato" panose="020F0502020204030203" pitchFamily="34" charset="77"/>
              </a:rPr>
              <a:t>pérdida</a:t>
            </a:r>
            <a:r>
              <a:rPr lang="en-US" sz="550" dirty="0">
                <a:solidFill>
                  <a:schemeClr val="bg1"/>
                </a:solidFill>
                <a:latin typeface="Lato" panose="020F0502020204030203" pitchFamily="34" charset="77"/>
              </a:rPr>
              <a:t>, los </a:t>
            </a:r>
            <a:r>
              <a:rPr lang="en-US" sz="550" dirty="0" err="1">
                <a:solidFill>
                  <a:schemeClr val="bg1"/>
                </a:solidFill>
                <a:latin typeface="Lato" panose="020F0502020204030203" pitchFamily="34" charset="77"/>
              </a:rPr>
              <a:t>términos</a:t>
            </a:r>
            <a:r>
              <a:rPr lang="en-US" sz="550" dirty="0">
                <a:solidFill>
                  <a:schemeClr val="bg1"/>
                </a:solidFill>
                <a:latin typeface="Lato" panose="020F0502020204030203" pitchFamily="34" charset="77"/>
              </a:rPr>
              <a:t> y </a:t>
            </a:r>
            <a:r>
              <a:rPr lang="en-US" sz="550" dirty="0" err="1">
                <a:solidFill>
                  <a:schemeClr val="bg1"/>
                </a:solidFill>
                <a:latin typeface="Lato" panose="020F0502020204030203" pitchFamily="34" charset="77"/>
              </a:rPr>
              <a:t>condiciones</a:t>
            </a:r>
            <a:r>
              <a:rPr lang="en-US" sz="550" dirty="0">
                <a:solidFill>
                  <a:schemeClr val="bg1"/>
                </a:solidFill>
                <a:latin typeface="Lato" panose="020F0502020204030203" pitchFamily="34" charset="77"/>
              </a:rPr>
              <a:t> de la </a:t>
            </a:r>
            <a:r>
              <a:rPr lang="en-US" sz="550" dirty="0" err="1">
                <a:solidFill>
                  <a:schemeClr val="bg1"/>
                </a:solidFill>
                <a:latin typeface="Lato" panose="020F0502020204030203" pitchFamily="34" charset="77"/>
              </a:rPr>
              <a:t>póliza</a:t>
            </a:r>
            <a:r>
              <a:rPr lang="en-US" sz="550" dirty="0">
                <a:solidFill>
                  <a:schemeClr val="bg1"/>
                </a:solidFill>
                <a:latin typeface="Lato" panose="020F0502020204030203" pitchFamily="34" charset="77"/>
              </a:rPr>
              <a:t> </a:t>
            </a:r>
            <a:r>
              <a:rPr lang="en-US" sz="550" dirty="0" err="1">
                <a:solidFill>
                  <a:schemeClr val="bg1"/>
                </a:solidFill>
                <a:latin typeface="Lato" panose="020F0502020204030203" pitchFamily="34" charset="77"/>
              </a:rPr>
              <a:t>tal</a:t>
            </a:r>
            <a:r>
              <a:rPr lang="en-US" sz="550" dirty="0">
                <a:solidFill>
                  <a:schemeClr val="bg1"/>
                </a:solidFill>
                <a:latin typeface="Lato" panose="020F0502020204030203" pitchFamily="34" charset="77"/>
              </a:rPr>
              <a:t> </a:t>
            </a:r>
            <a:r>
              <a:rPr lang="en-US" sz="550" dirty="0" err="1">
                <a:solidFill>
                  <a:schemeClr val="bg1"/>
                </a:solidFill>
                <a:latin typeface="Lato" panose="020F0502020204030203" pitchFamily="34" charset="77"/>
              </a:rPr>
              <a:t>cual</a:t>
            </a:r>
            <a:r>
              <a:rPr lang="en-US" sz="550" dirty="0">
                <a:solidFill>
                  <a:schemeClr val="bg1"/>
                </a:solidFill>
                <a:latin typeface="Lato" panose="020F0502020204030203" pitchFamily="34" charset="77"/>
              </a:rPr>
              <a:t> </a:t>
            </a:r>
            <a:r>
              <a:rPr lang="en-US" sz="550" dirty="0" err="1">
                <a:solidFill>
                  <a:schemeClr val="bg1"/>
                </a:solidFill>
                <a:latin typeface="Lato" panose="020F0502020204030203" pitchFamily="34" charset="77"/>
              </a:rPr>
              <a:t>fue</a:t>
            </a:r>
            <a:r>
              <a:rPr lang="en-US" sz="550" dirty="0">
                <a:solidFill>
                  <a:schemeClr val="bg1"/>
                </a:solidFill>
                <a:latin typeface="Lato" panose="020F0502020204030203" pitchFamily="34" charset="77"/>
              </a:rPr>
              <a:t> </a:t>
            </a:r>
            <a:r>
              <a:rPr lang="en-US" sz="550" dirty="0" err="1">
                <a:solidFill>
                  <a:schemeClr val="bg1"/>
                </a:solidFill>
                <a:latin typeface="Lato" panose="020F0502020204030203" pitchFamily="34" charset="77"/>
              </a:rPr>
              <a:t>emitida</a:t>
            </a:r>
            <a:r>
              <a:rPr lang="en-US" sz="550" dirty="0">
                <a:solidFill>
                  <a:schemeClr val="bg1"/>
                </a:solidFill>
                <a:latin typeface="Lato" panose="020F0502020204030203" pitchFamily="34" charset="77"/>
              </a:rPr>
              <a:t> y las </a:t>
            </a:r>
            <a:r>
              <a:rPr lang="en-US" sz="550" dirty="0" err="1">
                <a:solidFill>
                  <a:schemeClr val="bg1"/>
                </a:solidFill>
                <a:latin typeface="Lato" panose="020F0502020204030203" pitchFamily="34" charset="77"/>
              </a:rPr>
              <a:t>leyes</a:t>
            </a:r>
            <a:r>
              <a:rPr lang="en-US" sz="550" dirty="0">
                <a:solidFill>
                  <a:schemeClr val="bg1"/>
                </a:solidFill>
                <a:latin typeface="Lato" panose="020F0502020204030203" pitchFamily="34" charset="77"/>
              </a:rPr>
              <a:t> </a:t>
            </a:r>
            <a:r>
              <a:rPr lang="en-US" sz="550" dirty="0" err="1">
                <a:solidFill>
                  <a:schemeClr val="bg1"/>
                </a:solidFill>
                <a:latin typeface="Lato" panose="020F0502020204030203" pitchFamily="34" charset="77"/>
              </a:rPr>
              <a:t>aplicables</a:t>
            </a:r>
            <a:r>
              <a:rPr lang="en-US" sz="550" dirty="0">
                <a:solidFill>
                  <a:schemeClr val="bg1"/>
                </a:solidFill>
                <a:latin typeface="Lato" panose="020F0502020204030203" pitchFamily="34" charset="77"/>
              </a:rPr>
              <a:t>. Los </a:t>
            </a:r>
            <a:r>
              <a:rPr lang="en-US" sz="550" dirty="0" err="1">
                <a:solidFill>
                  <a:schemeClr val="bg1"/>
                </a:solidFill>
                <a:latin typeface="Lato" panose="020F0502020204030203" pitchFamily="34" charset="77"/>
              </a:rPr>
              <a:t>datos</a:t>
            </a:r>
            <a:r>
              <a:rPr lang="en-US" sz="550" dirty="0">
                <a:solidFill>
                  <a:schemeClr val="bg1"/>
                </a:solidFill>
                <a:latin typeface="Lato" panose="020F0502020204030203" pitchFamily="34" charset="77"/>
              </a:rPr>
              <a:t> </a:t>
            </a:r>
            <a:r>
              <a:rPr lang="en-US" sz="550" dirty="0" err="1">
                <a:solidFill>
                  <a:schemeClr val="bg1"/>
                </a:solidFill>
                <a:latin typeface="Lato" panose="020F0502020204030203" pitchFamily="34" charset="77"/>
              </a:rPr>
              <a:t>pueden</a:t>
            </a:r>
            <a:r>
              <a:rPr lang="en-US" sz="550" dirty="0">
                <a:solidFill>
                  <a:schemeClr val="bg1"/>
                </a:solidFill>
                <a:latin typeface="Lato" panose="020F0502020204030203" pitchFamily="34" charset="77"/>
              </a:rPr>
              <a:t> </a:t>
            </a:r>
            <a:r>
              <a:rPr lang="en-US" sz="550" dirty="0" err="1">
                <a:solidFill>
                  <a:schemeClr val="bg1"/>
                </a:solidFill>
                <a:latin typeface="Lato" panose="020F0502020204030203" pitchFamily="34" charset="77"/>
              </a:rPr>
              <a:t>haber</a:t>
            </a:r>
            <a:r>
              <a:rPr lang="en-US" sz="550" dirty="0">
                <a:solidFill>
                  <a:schemeClr val="bg1"/>
                </a:solidFill>
                <a:latin typeface="Lato" panose="020F0502020204030203" pitchFamily="34" charset="77"/>
              </a:rPr>
              <a:t> </a:t>
            </a:r>
            <a:r>
              <a:rPr lang="en-US" sz="550" dirty="0" err="1">
                <a:solidFill>
                  <a:schemeClr val="bg1"/>
                </a:solidFill>
                <a:latin typeface="Lato" panose="020F0502020204030203" pitchFamily="34" charset="77"/>
              </a:rPr>
              <a:t>sido</a:t>
            </a:r>
            <a:r>
              <a:rPr lang="en-US" sz="550" dirty="0">
                <a:solidFill>
                  <a:schemeClr val="bg1"/>
                </a:solidFill>
                <a:latin typeface="Lato" panose="020F0502020204030203" pitchFamily="34" charset="77"/>
              </a:rPr>
              <a:t> </a:t>
            </a:r>
            <a:r>
              <a:rPr lang="en-US" sz="550" dirty="0" err="1">
                <a:solidFill>
                  <a:schemeClr val="bg1"/>
                </a:solidFill>
                <a:latin typeface="Lato" panose="020F0502020204030203" pitchFamily="34" charset="77"/>
              </a:rPr>
              <a:t>alterados</a:t>
            </a:r>
            <a:r>
              <a:rPr lang="en-US" sz="550" dirty="0">
                <a:solidFill>
                  <a:schemeClr val="bg1"/>
                </a:solidFill>
                <a:latin typeface="Lato" panose="020F0502020204030203" pitchFamily="34" charset="77"/>
              </a:rPr>
              <a:t> para </a:t>
            </a:r>
            <a:r>
              <a:rPr lang="en-US" sz="550" dirty="0" err="1">
                <a:solidFill>
                  <a:schemeClr val="bg1"/>
                </a:solidFill>
                <a:latin typeface="Lato" panose="020F0502020204030203" pitchFamily="34" charset="77"/>
              </a:rPr>
              <a:t>proteger</a:t>
            </a:r>
            <a:r>
              <a:rPr lang="en-US" sz="550" dirty="0">
                <a:solidFill>
                  <a:schemeClr val="bg1"/>
                </a:solidFill>
                <a:latin typeface="Lato" panose="020F0502020204030203" pitchFamily="34" charset="77"/>
              </a:rPr>
              <a:t> la </a:t>
            </a:r>
            <a:r>
              <a:rPr lang="en-US" sz="550" dirty="0" err="1">
                <a:solidFill>
                  <a:schemeClr val="bg1"/>
                </a:solidFill>
                <a:latin typeface="Lato" panose="020F0502020204030203" pitchFamily="34" charset="77"/>
              </a:rPr>
              <a:t>privacidad</a:t>
            </a:r>
            <a:r>
              <a:rPr lang="en-US" sz="550" dirty="0">
                <a:solidFill>
                  <a:schemeClr val="bg1"/>
                </a:solidFill>
                <a:latin typeface="Lato" panose="020F0502020204030203" pitchFamily="34" charset="77"/>
              </a:rPr>
              <a:t> de las </a:t>
            </a:r>
            <a:r>
              <a:rPr lang="en-US" sz="550" dirty="0" err="1">
                <a:solidFill>
                  <a:schemeClr val="bg1"/>
                </a:solidFill>
                <a:latin typeface="Lato" panose="020F0502020204030203" pitchFamily="34" charset="77"/>
              </a:rPr>
              <a:t>partes</a:t>
            </a:r>
            <a:r>
              <a:rPr lang="en-US" sz="550" dirty="0">
                <a:solidFill>
                  <a:schemeClr val="bg1"/>
                </a:solidFill>
                <a:latin typeface="Lato" panose="020F0502020204030203" pitchFamily="34" charset="77"/>
              </a:rPr>
              <a:t> </a:t>
            </a:r>
            <a:r>
              <a:rPr lang="en-US" sz="550" dirty="0" err="1">
                <a:solidFill>
                  <a:schemeClr val="bg1"/>
                </a:solidFill>
                <a:latin typeface="Lato" panose="020F0502020204030203" pitchFamily="34" charset="77"/>
              </a:rPr>
              <a:t>involucradas</a:t>
            </a:r>
            <a:r>
              <a:rPr lang="en-US" sz="550" dirty="0">
                <a:solidFill>
                  <a:schemeClr val="bg1"/>
                </a:solidFill>
                <a:latin typeface="Lato" panose="020F0502020204030203" pitchFamily="34" charset="77"/>
              </a:rPr>
              <a:t>. </a:t>
            </a:r>
          </a:p>
          <a:p>
            <a:pPr>
              <a:spcAft>
                <a:spcPts val="500"/>
              </a:spcAft>
            </a:pPr>
            <a:r>
              <a:rPr lang="es-CO" sz="550" dirty="0">
                <a:solidFill>
                  <a:schemeClr val="bg1"/>
                </a:solidFill>
                <a:latin typeface="Lato" panose="020F0502020204030203" pitchFamily="34" charset="77"/>
              </a:rPr>
              <a:t>Chubb es una marca registrada en México propiedad de Chubb Seguros México, S.A., una empresa subsidiaria de Chubb </a:t>
            </a:r>
            <a:r>
              <a:rPr lang="es-CO" sz="550" dirty="0" err="1">
                <a:solidFill>
                  <a:schemeClr val="bg1"/>
                </a:solidFill>
                <a:latin typeface="Lato" panose="020F0502020204030203" pitchFamily="34" charset="77"/>
              </a:rPr>
              <a:t>Limited</a:t>
            </a:r>
            <a:r>
              <a:rPr lang="es-CO" sz="550" dirty="0">
                <a:solidFill>
                  <a:schemeClr val="bg1"/>
                </a:solidFill>
                <a:latin typeface="Lato" panose="020F0502020204030203" pitchFamily="34" charset="77"/>
              </a:rPr>
              <a:t> que provee seguros y servicios relacionados. Para consultar todas las empresas subsidiarias en México, visita nuestro sitio www.chubb.com/mx-es. Los productos y coberturas están sujetas a las condiciones de cada producto de  conformidad con su registro ante el RECAS.</a:t>
            </a:r>
            <a:endParaRPr lang="en-US" sz="550" dirty="0">
              <a:solidFill>
                <a:schemeClr val="bg1"/>
              </a:solidFill>
              <a:latin typeface="Lato" panose="020F0502020204030203" pitchFamily="34" charset="77"/>
            </a:endParaRPr>
          </a:p>
        </p:txBody>
      </p:sp>
    </p:spTree>
    <p:extLst>
      <p:ext uri="{BB962C8B-B14F-4D97-AF65-F5344CB8AC3E}">
        <p14:creationId xmlns:p14="http://schemas.microsoft.com/office/powerpoint/2010/main" val="19494230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D890D1A-B926-E648-900E-3032B7E95EF0}"/>
              </a:ext>
            </a:extLst>
          </p:cNvPr>
          <p:cNvSpPr>
            <a:spLocks noGrp="1"/>
          </p:cNvSpPr>
          <p:nvPr>
            <p:ph type="body" sz="quarter" idx="15"/>
          </p:nvPr>
        </p:nvSpPr>
        <p:spPr>
          <a:xfrm>
            <a:off x="824400" y="459207"/>
            <a:ext cx="5486400" cy="927383"/>
          </a:xfrm>
        </p:spPr>
        <p:txBody>
          <a:bodyPr/>
          <a:lstStyle/>
          <a:p>
            <a:r>
              <a:rPr lang="en-US" dirty="0"/>
              <a:t>Los </a:t>
            </a:r>
            <a:r>
              <a:rPr lang="en-US" dirty="0" err="1"/>
              <a:t>invitamos</a:t>
            </a:r>
            <a:r>
              <a:rPr lang="en-US" dirty="0"/>
              <a:t> a </a:t>
            </a:r>
            <a:r>
              <a:rPr lang="en-US" dirty="0" err="1"/>
              <a:t>ver</a:t>
            </a:r>
            <a:r>
              <a:rPr lang="en-US" dirty="0"/>
              <a:t> </a:t>
            </a:r>
            <a:r>
              <a:rPr lang="en-US" dirty="0" err="1"/>
              <a:t>este</a:t>
            </a:r>
            <a:r>
              <a:rPr lang="en-US" dirty="0"/>
              <a:t> video de </a:t>
            </a:r>
            <a:r>
              <a:rPr lang="en-US" dirty="0" err="1"/>
              <a:t>presentación</a:t>
            </a:r>
            <a:r>
              <a:rPr lang="en-US" dirty="0"/>
              <a:t>. </a:t>
            </a:r>
          </a:p>
        </p:txBody>
      </p:sp>
      <p:sp>
        <p:nvSpPr>
          <p:cNvPr id="5" name="Slide Number Placeholder 4">
            <a:extLst>
              <a:ext uri="{FF2B5EF4-FFF2-40B4-BE49-F238E27FC236}">
                <a16:creationId xmlns:a16="http://schemas.microsoft.com/office/drawing/2014/main" id="{70ED3359-E55E-2F4C-8ED8-5452C0CB0090}"/>
              </a:ext>
            </a:extLst>
          </p:cNvPr>
          <p:cNvSpPr>
            <a:spLocks noGrp="1"/>
          </p:cNvSpPr>
          <p:nvPr>
            <p:ph type="sldNum" sz="quarter" idx="4"/>
          </p:nvPr>
        </p:nvSpPr>
        <p:spPr/>
        <p:txBody>
          <a:bodyPr/>
          <a:lstStyle/>
          <a:p>
            <a:pPr algn="l"/>
            <a:r>
              <a:rPr lang="en-GB" dirty="0"/>
              <a:t>P0</a:t>
            </a:r>
            <a:fld id="{6773EB32-DEBA-654F-981A-5727AA1F9394}" type="slidenum">
              <a:rPr lang="en-GB" smtClean="0"/>
              <a:pPr algn="l"/>
              <a:t>3</a:t>
            </a:fld>
            <a:endParaRPr lang="en-GB" dirty="0"/>
          </a:p>
        </p:txBody>
      </p:sp>
      <p:pic>
        <p:nvPicPr>
          <p:cNvPr id="3" name="Picture 2">
            <a:hlinkClick r:id="rId3"/>
            <a:extLst>
              <a:ext uri="{FF2B5EF4-FFF2-40B4-BE49-F238E27FC236}">
                <a16:creationId xmlns:a16="http://schemas.microsoft.com/office/drawing/2014/main" id="{72B285D1-D47F-4DFA-A6B2-6AAA7AFF1812}"/>
              </a:ext>
            </a:extLst>
          </p:cNvPr>
          <p:cNvPicPr>
            <a:picLocks noChangeAspect="1"/>
          </p:cNvPicPr>
          <p:nvPr/>
        </p:nvPicPr>
        <p:blipFill rotWithShape="1">
          <a:blip r:embed="rId4"/>
          <a:srcRect t="2278"/>
          <a:stretch/>
        </p:blipFill>
        <p:spPr>
          <a:xfrm>
            <a:off x="2131706" y="1645596"/>
            <a:ext cx="3786187" cy="3038697"/>
          </a:xfrm>
          <a:prstGeom prst="rect">
            <a:avLst/>
          </a:prstGeom>
        </p:spPr>
      </p:pic>
    </p:spTree>
    <p:extLst>
      <p:ext uri="{BB962C8B-B14F-4D97-AF65-F5344CB8AC3E}">
        <p14:creationId xmlns:p14="http://schemas.microsoft.com/office/powerpoint/2010/main" val="34928440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EB7C096-4B4D-294A-A933-15D048B1A05E}"/>
              </a:ext>
            </a:extLst>
          </p:cNvPr>
          <p:cNvSpPr>
            <a:spLocks noGrp="1"/>
          </p:cNvSpPr>
          <p:nvPr>
            <p:ph type="body" sz="quarter" idx="15"/>
          </p:nvPr>
        </p:nvSpPr>
        <p:spPr>
          <a:xfrm>
            <a:off x="476625" y="471684"/>
            <a:ext cx="6785411" cy="180083"/>
          </a:xfrm>
        </p:spPr>
        <p:txBody>
          <a:bodyPr/>
          <a:lstStyle/>
          <a:p>
            <a:r>
              <a:rPr lang="en-US" dirty="0" err="1"/>
              <a:t>Presentando</a:t>
            </a:r>
            <a:r>
              <a:rPr lang="en-US" dirty="0"/>
              <a:t> la </a:t>
            </a:r>
            <a:r>
              <a:rPr lang="en-US" dirty="0" err="1"/>
              <a:t>campaÑa</a:t>
            </a:r>
            <a:r>
              <a:rPr lang="en-US" dirty="0"/>
              <a:t> “El </a:t>
            </a:r>
            <a:r>
              <a:rPr lang="en-US" dirty="0" err="1"/>
              <a:t>negocio</a:t>
            </a:r>
            <a:r>
              <a:rPr lang="en-US" dirty="0"/>
              <a:t> digital…a </a:t>
            </a:r>
            <a:r>
              <a:rPr lang="en-US" dirty="0" err="1"/>
              <a:t>máxima</a:t>
            </a:r>
            <a:r>
              <a:rPr lang="en-US" dirty="0"/>
              <a:t> </a:t>
            </a:r>
            <a:r>
              <a:rPr lang="en-US" dirty="0" err="1"/>
              <a:t>velocidad</a:t>
            </a:r>
            <a:r>
              <a:rPr lang="en-US" dirty="0"/>
              <a:t>”</a:t>
            </a:r>
          </a:p>
        </p:txBody>
      </p:sp>
      <p:sp>
        <p:nvSpPr>
          <p:cNvPr id="4" name="Text Placeholder 3">
            <a:extLst>
              <a:ext uri="{FF2B5EF4-FFF2-40B4-BE49-F238E27FC236}">
                <a16:creationId xmlns:a16="http://schemas.microsoft.com/office/drawing/2014/main" id="{2577E69D-A676-114A-80CC-5CFD372ED871}"/>
              </a:ext>
            </a:extLst>
          </p:cNvPr>
          <p:cNvSpPr>
            <a:spLocks noGrp="1"/>
          </p:cNvSpPr>
          <p:nvPr>
            <p:ph type="body" sz="quarter" idx="23"/>
          </p:nvPr>
        </p:nvSpPr>
        <p:spPr>
          <a:xfrm>
            <a:off x="824398" y="1025878"/>
            <a:ext cx="4773600" cy="3339933"/>
          </a:xfrm>
        </p:spPr>
        <p:txBody>
          <a:bodyPr/>
          <a:lstStyle/>
          <a:p>
            <a:r>
              <a:rPr lang="en-US" dirty="0"/>
              <a:t>La </a:t>
            </a:r>
            <a:r>
              <a:rPr lang="en-US" dirty="0" err="1"/>
              <a:t>tecnología</a:t>
            </a:r>
            <a:r>
              <a:rPr lang="en-US" dirty="0"/>
              <a:t> digital </a:t>
            </a:r>
            <a:r>
              <a:rPr lang="en-US" dirty="0" err="1"/>
              <a:t>abre</a:t>
            </a:r>
            <a:r>
              <a:rPr lang="en-US" dirty="0"/>
              <a:t> </a:t>
            </a:r>
            <a:r>
              <a:rPr lang="en-US" dirty="0" err="1"/>
              <a:t>nuevas</a:t>
            </a:r>
            <a:r>
              <a:rPr lang="en-US" dirty="0"/>
              <a:t> </a:t>
            </a:r>
            <a:r>
              <a:rPr lang="en-US" dirty="0" err="1"/>
              <a:t>oportunidades</a:t>
            </a:r>
            <a:r>
              <a:rPr lang="en-US" dirty="0"/>
              <a:t> </a:t>
            </a:r>
            <a:r>
              <a:rPr lang="en-US" dirty="0" err="1"/>
              <a:t>en</a:t>
            </a:r>
            <a:r>
              <a:rPr lang="en-US" dirty="0"/>
              <a:t> un </a:t>
            </a:r>
            <a:r>
              <a:rPr lang="en-US" dirty="0" err="1"/>
              <a:t>mundo</a:t>
            </a:r>
            <a:r>
              <a:rPr lang="en-US" dirty="0"/>
              <a:t> </a:t>
            </a:r>
            <a:r>
              <a:rPr lang="en-US" dirty="0" err="1"/>
              <a:t>desafiante</a:t>
            </a:r>
            <a:r>
              <a:rPr lang="en-US" dirty="0"/>
              <a:t>. Pero ¿</a:t>
            </a:r>
            <a:r>
              <a:rPr lang="en-US" dirty="0" err="1"/>
              <a:t>cuáles</a:t>
            </a:r>
            <a:r>
              <a:rPr lang="en-US" dirty="0"/>
              <a:t> son </a:t>
            </a:r>
            <a:r>
              <a:rPr lang="en-US" dirty="0" err="1"/>
              <a:t>estas</a:t>
            </a:r>
            <a:r>
              <a:rPr lang="en-US" dirty="0"/>
              <a:t> </a:t>
            </a:r>
            <a:r>
              <a:rPr lang="en-US" dirty="0" err="1"/>
              <a:t>oportunidades</a:t>
            </a:r>
            <a:r>
              <a:rPr lang="en-US" dirty="0"/>
              <a:t>, y </a:t>
            </a:r>
            <a:r>
              <a:rPr lang="en-US" dirty="0" err="1"/>
              <a:t>cómo</a:t>
            </a:r>
            <a:r>
              <a:rPr lang="en-US" dirty="0"/>
              <a:t> </a:t>
            </a:r>
            <a:r>
              <a:rPr lang="en-US" dirty="0" err="1"/>
              <a:t>pueden</a:t>
            </a:r>
            <a:r>
              <a:rPr lang="en-US" dirty="0"/>
              <a:t> las </a:t>
            </a:r>
            <a:r>
              <a:rPr lang="en-US" dirty="0" err="1"/>
              <a:t>empresas</a:t>
            </a:r>
            <a:r>
              <a:rPr lang="en-US" dirty="0"/>
              <a:t> </a:t>
            </a:r>
            <a:r>
              <a:rPr lang="en-US" dirty="0" err="1"/>
              <a:t>estar</a:t>
            </a:r>
            <a:r>
              <a:rPr lang="en-US" dirty="0"/>
              <a:t> </a:t>
            </a:r>
            <a:r>
              <a:rPr lang="en-US" dirty="0" err="1"/>
              <a:t>preparadas</a:t>
            </a:r>
            <a:r>
              <a:rPr lang="en-US" dirty="0"/>
              <a:t> para los </a:t>
            </a:r>
            <a:r>
              <a:rPr lang="en-US" dirty="0" err="1"/>
              <a:t>riesgos</a:t>
            </a:r>
            <a:r>
              <a:rPr lang="en-US" dirty="0"/>
              <a:t> </a:t>
            </a:r>
            <a:r>
              <a:rPr lang="en-US" dirty="0" err="1"/>
              <a:t>asociados</a:t>
            </a:r>
            <a:r>
              <a:rPr lang="en-US" dirty="0"/>
              <a:t> con las </a:t>
            </a:r>
            <a:r>
              <a:rPr lang="en-US" dirty="0" err="1"/>
              <a:t>nuevas</a:t>
            </a:r>
            <a:r>
              <a:rPr lang="en-US" dirty="0"/>
              <a:t> </a:t>
            </a:r>
            <a:r>
              <a:rPr lang="en-US" dirty="0" err="1"/>
              <a:t>tecnologías</a:t>
            </a:r>
            <a:r>
              <a:rPr lang="en-US" dirty="0"/>
              <a:t>? </a:t>
            </a:r>
          </a:p>
          <a:p>
            <a:pPr lvl="1"/>
            <a:r>
              <a:rPr lang="en-US" dirty="0"/>
              <a:t>Antes de la </a:t>
            </a:r>
            <a:r>
              <a:rPr lang="en-US" dirty="0" err="1"/>
              <a:t>llegada</a:t>
            </a:r>
            <a:r>
              <a:rPr lang="en-US" dirty="0"/>
              <a:t> del Covid-19, Chubb a </a:t>
            </a:r>
            <a:r>
              <a:rPr lang="en-US" dirty="0" err="1"/>
              <a:t>través</a:t>
            </a:r>
            <a:r>
              <a:rPr lang="en-US" dirty="0"/>
              <a:t> de Accenture </a:t>
            </a:r>
            <a:r>
              <a:rPr lang="en-US" dirty="0" err="1"/>
              <a:t>entrevistó</a:t>
            </a:r>
            <a:r>
              <a:rPr lang="en-US" dirty="0"/>
              <a:t> </a:t>
            </a:r>
            <a:r>
              <a:rPr lang="en-US" dirty="0" err="1"/>
              <a:t>ejecutivos</a:t>
            </a:r>
            <a:r>
              <a:rPr lang="en-US" dirty="0"/>
              <a:t> </a:t>
            </a:r>
            <a:r>
              <a:rPr lang="en-US" dirty="0" err="1"/>
              <a:t>en</a:t>
            </a:r>
            <a:r>
              <a:rPr lang="en-US" dirty="0"/>
              <a:t> </a:t>
            </a:r>
            <a:r>
              <a:rPr lang="en-US" dirty="0" err="1"/>
              <a:t>todo</a:t>
            </a:r>
            <a:r>
              <a:rPr lang="en-US" dirty="0"/>
              <a:t> el </a:t>
            </a:r>
            <a:r>
              <a:rPr lang="en-US" dirty="0" err="1"/>
              <a:t>mundo</a:t>
            </a:r>
            <a:r>
              <a:rPr lang="en-US" dirty="0"/>
              <a:t> </a:t>
            </a:r>
            <a:r>
              <a:rPr lang="es-CL" dirty="0"/>
              <a:t>y así descubrir las tendencias clave que afectan a las pequeñas y medianas empresas. El estudio incluyó a 1,350 ejecutivos de 14 áreas de negocios en 9 mercados (Australia, Brasil, Canadá, Colombia, Francia, Japón, México, el Reino Unido y Estados Unidos). Los resultados entregan una completa mirada sobre las áreas en las que las estas empresas han puesto el foco en el último año, y por qué. Esto es hoy más importante que nunca: estamos frente a un escenario sin precedentes, donde la transformación digital se ha convertido en una necesidad incuestionable. </a:t>
            </a:r>
            <a:endParaRPr lang="en-US" dirty="0"/>
          </a:p>
        </p:txBody>
      </p:sp>
      <p:sp>
        <p:nvSpPr>
          <p:cNvPr id="10" name="Slide Number Placeholder 9">
            <a:extLst>
              <a:ext uri="{FF2B5EF4-FFF2-40B4-BE49-F238E27FC236}">
                <a16:creationId xmlns:a16="http://schemas.microsoft.com/office/drawing/2014/main" id="{831F8890-B8C3-994A-B0E0-7FF82002CA97}"/>
              </a:ext>
            </a:extLst>
          </p:cNvPr>
          <p:cNvSpPr>
            <a:spLocks noGrp="1"/>
          </p:cNvSpPr>
          <p:nvPr>
            <p:ph type="sldNum" sz="quarter" idx="4"/>
          </p:nvPr>
        </p:nvSpPr>
        <p:spPr/>
        <p:txBody>
          <a:bodyPr/>
          <a:lstStyle/>
          <a:p>
            <a:pPr algn="l"/>
            <a:r>
              <a:rPr lang="en-GB" dirty="0"/>
              <a:t>P0</a:t>
            </a:r>
            <a:fld id="{6773EB32-DEBA-654F-981A-5727AA1F9394}" type="slidenum">
              <a:rPr lang="en-GB" smtClean="0"/>
              <a:pPr algn="l"/>
              <a:t>4</a:t>
            </a:fld>
            <a:endParaRPr lang="en-GB" dirty="0"/>
          </a:p>
        </p:txBody>
      </p:sp>
    </p:spTree>
    <p:extLst>
      <p:ext uri="{BB962C8B-B14F-4D97-AF65-F5344CB8AC3E}">
        <p14:creationId xmlns:p14="http://schemas.microsoft.com/office/powerpoint/2010/main" val="27095574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4847017-08C5-0944-97B7-2A2802B40A78}"/>
              </a:ext>
            </a:extLst>
          </p:cNvPr>
          <p:cNvSpPr>
            <a:spLocks noGrp="1"/>
          </p:cNvSpPr>
          <p:nvPr>
            <p:ph type="body" sz="quarter" idx="24"/>
          </p:nvPr>
        </p:nvSpPr>
        <p:spPr>
          <a:xfrm>
            <a:off x="824400" y="1069200"/>
            <a:ext cx="2535487" cy="2334698"/>
          </a:xfrm>
        </p:spPr>
        <p:txBody>
          <a:bodyPr/>
          <a:lstStyle/>
          <a:p>
            <a:r>
              <a:rPr lang="en-US" dirty="0"/>
              <a:t>¿</a:t>
            </a:r>
            <a:r>
              <a:rPr lang="en-US" dirty="0" err="1"/>
              <a:t>Quiénes</a:t>
            </a:r>
            <a:r>
              <a:rPr lang="en-US" dirty="0"/>
              <a:t> </a:t>
            </a:r>
            <a:r>
              <a:rPr lang="en-US" dirty="0" err="1"/>
              <a:t>fueron</a:t>
            </a:r>
            <a:r>
              <a:rPr lang="en-US" dirty="0"/>
              <a:t> </a:t>
            </a:r>
            <a:r>
              <a:rPr lang="en-US" dirty="0" err="1"/>
              <a:t>encuestados</a:t>
            </a:r>
            <a:r>
              <a:rPr lang="en-US" dirty="0"/>
              <a:t>?</a:t>
            </a:r>
          </a:p>
        </p:txBody>
      </p:sp>
      <p:sp>
        <p:nvSpPr>
          <p:cNvPr id="3" name="Text Placeholder 2">
            <a:extLst>
              <a:ext uri="{FF2B5EF4-FFF2-40B4-BE49-F238E27FC236}">
                <a16:creationId xmlns:a16="http://schemas.microsoft.com/office/drawing/2014/main" id="{286AA64C-4B49-1B4D-BAE5-78727F4505F2}"/>
              </a:ext>
            </a:extLst>
          </p:cNvPr>
          <p:cNvSpPr>
            <a:spLocks noGrp="1"/>
          </p:cNvSpPr>
          <p:nvPr>
            <p:ph type="body" sz="quarter" idx="25"/>
          </p:nvPr>
        </p:nvSpPr>
        <p:spPr/>
        <p:txBody>
          <a:bodyPr/>
          <a:lstStyle/>
          <a:p>
            <a:r>
              <a:rPr lang="en-US" dirty="0"/>
              <a:t>38%</a:t>
            </a:r>
          </a:p>
        </p:txBody>
      </p:sp>
      <p:sp>
        <p:nvSpPr>
          <p:cNvPr id="4" name="Text Placeholder 3">
            <a:extLst>
              <a:ext uri="{FF2B5EF4-FFF2-40B4-BE49-F238E27FC236}">
                <a16:creationId xmlns:a16="http://schemas.microsoft.com/office/drawing/2014/main" id="{79B40B7E-5E0E-C842-AA69-84EA6C20B237}"/>
              </a:ext>
            </a:extLst>
          </p:cNvPr>
          <p:cNvSpPr>
            <a:spLocks noGrp="1"/>
          </p:cNvSpPr>
          <p:nvPr>
            <p:ph type="body" sz="quarter" idx="39"/>
          </p:nvPr>
        </p:nvSpPr>
        <p:spPr/>
        <p:txBody>
          <a:bodyPr/>
          <a:lstStyle/>
          <a:p>
            <a:r>
              <a:rPr lang="en-US" dirty="0"/>
              <a:t>¿</a:t>
            </a:r>
            <a:r>
              <a:rPr lang="en-US" dirty="0" err="1"/>
              <a:t>quiénes</a:t>
            </a:r>
            <a:r>
              <a:rPr lang="en-US" dirty="0"/>
              <a:t> </a:t>
            </a:r>
            <a:r>
              <a:rPr lang="en-US" dirty="0" err="1"/>
              <a:t>respondieron</a:t>
            </a:r>
            <a:r>
              <a:rPr lang="en-US" dirty="0"/>
              <a:t> la </a:t>
            </a:r>
            <a:r>
              <a:rPr lang="en-US" dirty="0" err="1"/>
              <a:t>encuesta</a:t>
            </a:r>
            <a:r>
              <a:rPr lang="en-US" dirty="0"/>
              <a:t>?</a:t>
            </a:r>
          </a:p>
        </p:txBody>
      </p:sp>
      <p:sp>
        <p:nvSpPr>
          <p:cNvPr id="5" name="Slide Number Placeholder 4">
            <a:extLst>
              <a:ext uri="{FF2B5EF4-FFF2-40B4-BE49-F238E27FC236}">
                <a16:creationId xmlns:a16="http://schemas.microsoft.com/office/drawing/2014/main" id="{221303DE-C6B6-9D46-B690-5A31226890AB}"/>
              </a:ext>
            </a:extLst>
          </p:cNvPr>
          <p:cNvSpPr>
            <a:spLocks noGrp="1"/>
          </p:cNvSpPr>
          <p:nvPr>
            <p:ph type="sldNum" sz="quarter" idx="4"/>
          </p:nvPr>
        </p:nvSpPr>
        <p:spPr/>
        <p:txBody>
          <a:bodyPr/>
          <a:lstStyle/>
          <a:p>
            <a:r>
              <a:rPr lang="en-GB" dirty="0"/>
              <a:t>P0</a:t>
            </a:r>
            <a:fld id="{6773EB32-DEBA-654F-981A-5727AA1F9394}" type="slidenum">
              <a:rPr lang="en-GB" smtClean="0"/>
              <a:pPr/>
              <a:t>5</a:t>
            </a:fld>
            <a:endParaRPr lang="en-GB" dirty="0"/>
          </a:p>
        </p:txBody>
      </p:sp>
      <p:sp>
        <p:nvSpPr>
          <p:cNvPr id="6" name="Text Placeholder 5">
            <a:extLst>
              <a:ext uri="{FF2B5EF4-FFF2-40B4-BE49-F238E27FC236}">
                <a16:creationId xmlns:a16="http://schemas.microsoft.com/office/drawing/2014/main" id="{4C2F1782-6D49-5F41-BFDA-34529A4E9957}"/>
              </a:ext>
            </a:extLst>
          </p:cNvPr>
          <p:cNvSpPr>
            <a:spLocks noGrp="1"/>
          </p:cNvSpPr>
          <p:nvPr>
            <p:ph type="body" sz="quarter" idx="41"/>
          </p:nvPr>
        </p:nvSpPr>
        <p:spPr>
          <a:xfrm>
            <a:off x="476625" y="454711"/>
            <a:ext cx="7002233" cy="200573"/>
          </a:xfrm>
        </p:spPr>
        <p:txBody>
          <a:bodyPr/>
          <a:lstStyle/>
          <a:p>
            <a:r>
              <a:rPr lang="en-US" dirty="0" err="1"/>
              <a:t>Presentando</a:t>
            </a:r>
            <a:r>
              <a:rPr lang="en-US" dirty="0"/>
              <a:t> la </a:t>
            </a:r>
            <a:r>
              <a:rPr lang="en-US" dirty="0" err="1"/>
              <a:t>campaÑa</a:t>
            </a:r>
            <a:r>
              <a:rPr lang="en-US" dirty="0"/>
              <a:t> “el </a:t>
            </a:r>
            <a:r>
              <a:rPr lang="en-US" dirty="0" err="1"/>
              <a:t>negocio</a:t>
            </a:r>
            <a:r>
              <a:rPr lang="en-US" dirty="0"/>
              <a:t> digital… a </a:t>
            </a:r>
            <a:r>
              <a:rPr lang="en-US" dirty="0" err="1"/>
              <a:t>su</a:t>
            </a:r>
            <a:r>
              <a:rPr lang="en-US" dirty="0"/>
              <a:t> </a:t>
            </a:r>
            <a:r>
              <a:rPr lang="en-US" dirty="0" err="1"/>
              <a:t>máxima</a:t>
            </a:r>
            <a:r>
              <a:rPr lang="en-US" dirty="0"/>
              <a:t> </a:t>
            </a:r>
            <a:r>
              <a:rPr lang="en-US" dirty="0" err="1"/>
              <a:t>velocidad</a:t>
            </a:r>
            <a:r>
              <a:rPr lang="en-US" dirty="0"/>
              <a:t>”</a:t>
            </a:r>
          </a:p>
        </p:txBody>
      </p:sp>
      <p:sp>
        <p:nvSpPr>
          <p:cNvPr id="7" name="Text Placeholder 6">
            <a:extLst>
              <a:ext uri="{FF2B5EF4-FFF2-40B4-BE49-F238E27FC236}">
                <a16:creationId xmlns:a16="http://schemas.microsoft.com/office/drawing/2014/main" id="{CBC71FFE-0094-E84F-BFAC-930C53148ADE}"/>
              </a:ext>
            </a:extLst>
          </p:cNvPr>
          <p:cNvSpPr>
            <a:spLocks noGrp="1"/>
          </p:cNvSpPr>
          <p:nvPr>
            <p:ph type="body" sz="quarter" idx="43"/>
          </p:nvPr>
        </p:nvSpPr>
        <p:spPr/>
        <p:txBody>
          <a:bodyPr/>
          <a:lstStyle/>
          <a:p>
            <a:r>
              <a:rPr lang="en-US" dirty="0"/>
              <a:t>30%</a:t>
            </a:r>
          </a:p>
        </p:txBody>
      </p:sp>
      <p:sp>
        <p:nvSpPr>
          <p:cNvPr id="8" name="Text Placeholder 7">
            <a:extLst>
              <a:ext uri="{FF2B5EF4-FFF2-40B4-BE49-F238E27FC236}">
                <a16:creationId xmlns:a16="http://schemas.microsoft.com/office/drawing/2014/main" id="{F2110C9F-3BFC-384F-827A-B74F73B2A96A}"/>
              </a:ext>
            </a:extLst>
          </p:cNvPr>
          <p:cNvSpPr>
            <a:spLocks noGrp="1"/>
          </p:cNvSpPr>
          <p:nvPr>
            <p:ph type="body" sz="quarter" idx="44"/>
          </p:nvPr>
        </p:nvSpPr>
        <p:spPr/>
        <p:txBody>
          <a:bodyPr/>
          <a:lstStyle/>
          <a:p>
            <a:r>
              <a:rPr lang="en-US" dirty="0"/>
              <a:t>32%</a:t>
            </a:r>
          </a:p>
        </p:txBody>
      </p:sp>
      <p:sp>
        <p:nvSpPr>
          <p:cNvPr id="9" name="Text Placeholder 8">
            <a:extLst>
              <a:ext uri="{FF2B5EF4-FFF2-40B4-BE49-F238E27FC236}">
                <a16:creationId xmlns:a16="http://schemas.microsoft.com/office/drawing/2014/main" id="{B68F6F3A-731A-D54E-9FD6-A2D20EC7F174}"/>
              </a:ext>
            </a:extLst>
          </p:cNvPr>
          <p:cNvSpPr>
            <a:spLocks noGrp="1"/>
          </p:cNvSpPr>
          <p:nvPr>
            <p:ph type="body" sz="quarter" idx="45"/>
          </p:nvPr>
        </p:nvSpPr>
        <p:spPr/>
        <p:txBody>
          <a:bodyPr/>
          <a:lstStyle/>
          <a:p>
            <a:r>
              <a:rPr lang="en-US" dirty="0"/>
              <a:t>28%</a:t>
            </a:r>
          </a:p>
        </p:txBody>
      </p:sp>
      <p:sp>
        <p:nvSpPr>
          <p:cNvPr id="10" name="Text Placeholder 9">
            <a:extLst>
              <a:ext uri="{FF2B5EF4-FFF2-40B4-BE49-F238E27FC236}">
                <a16:creationId xmlns:a16="http://schemas.microsoft.com/office/drawing/2014/main" id="{5F90FCD0-E7C4-CC48-AA7A-55992AA723DB}"/>
              </a:ext>
            </a:extLst>
          </p:cNvPr>
          <p:cNvSpPr>
            <a:spLocks noGrp="1"/>
          </p:cNvSpPr>
          <p:nvPr>
            <p:ph type="body" sz="quarter" idx="46"/>
          </p:nvPr>
        </p:nvSpPr>
        <p:spPr/>
        <p:txBody>
          <a:bodyPr/>
          <a:lstStyle/>
          <a:p>
            <a:r>
              <a:rPr lang="en-US" dirty="0"/>
              <a:t>22%</a:t>
            </a:r>
          </a:p>
        </p:txBody>
      </p:sp>
      <p:sp>
        <p:nvSpPr>
          <p:cNvPr id="11" name="Text Placeholder 10">
            <a:extLst>
              <a:ext uri="{FF2B5EF4-FFF2-40B4-BE49-F238E27FC236}">
                <a16:creationId xmlns:a16="http://schemas.microsoft.com/office/drawing/2014/main" id="{6295FF71-1BA3-1E43-B4B8-D409F1E8DD45}"/>
              </a:ext>
            </a:extLst>
          </p:cNvPr>
          <p:cNvSpPr>
            <a:spLocks noGrp="1"/>
          </p:cNvSpPr>
          <p:nvPr>
            <p:ph type="body" sz="quarter" idx="47"/>
          </p:nvPr>
        </p:nvSpPr>
        <p:spPr/>
        <p:txBody>
          <a:bodyPr/>
          <a:lstStyle/>
          <a:p>
            <a:r>
              <a:rPr lang="en-US" dirty="0"/>
              <a:t>24%</a:t>
            </a:r>
          </a:p>
        </p:txBody>
      </p:sp>
      <p:sp>
        <p:nvSpPr>
          <p:cNvPr id="12" name="Text Placeholder 11">
            <a:extLst>
              <a:ext uri="{FF2B5EF4-FFF2-40B4-BE49-F238E27FC236}">
                <a16:creationId xmlns:a16="http://schemas.microsoft.com/office/drawing/2014/main" id="{98DF8F34-A9EC-554B-8043-B9542A5E2100}"/>
              </a:ext>
            </a:extLst>
          </p:cNvPr>
          <p:cNvSpPr>
            <a:spLocks noGrp="1"/>
          </p:cNvSpPr>
          <p:nvPr>
            <p:ph type="body" sz="quarter" idx="48"/>
          </p:nvPr>
        </p:nvSpPr>
        <p:spPr/>
        <p:txBody>
          <a:bodyPr/>
          <a:lstStyle/>
          <a:p>
            <a:r>
              <a:rPr lang="en-US" dirty="0"/>
              <a:t>26%</a:t>
            </a:r>
          </a:p>
        </p:txBody>
      </p:sp>
      <p:sp>
        <p:nvSpPr>
          <p:cNvPr id="13" name="Text Placeholder 12">
            <a:extLst>
              <a:ext uri="{FF2B5EF4-FFF2-40B4-BE49-F238E27FC236}">
                <a16:creationId xmlns:a16="http://schemas.microsoft.com/office/drawing/2014/main" id="{B8E7D6C4-5B1D-4C48-BCE9-14498F3561D8}"/>
              </a:ext>
            </a:extLst>
          </p:cNvPr>
          <p:cNvSpPr>
            <a:spLocks noGrp="1"/>
          </p:cNvSpPr>
          <p:nvPr>
            <p:ph type="body" sz="quarter" idx="55"/>
          </p:nvPr>
        </p:nvSpPr>
        <p:spPr/>
        <p:txBody>
          <a:bodyPr/>
          <a:lstStyle/>
          <a:p>
            <a:r>
              <a:rPr lang="en-US" dirty="0"/>
              <a:t>¿</a:t>
            </a:r>
            <a:r>
              <a:rPr lang="en-US" dirty="0" err="1"/>
              <a:t>Cuántos</a:t>
            </a:r>
            <a:r>
              <a:rPr lang="en-US" dirty="0"/>
              <a:t> </a:t>
            </a:r>
            <a:r>
              <a:rPr lang="en-US" dirty="0" err="1"/>
              <a:t>empleados</a:t>
            </a:r>
            <a:r>
              <a:rPr lang="en-US" dirty="0"/>
              <a:t> a </a:t>
            </a:r>
            <a:r>
              <a:rPr lang="en-US" dirty="0" err="1"/>
              <a:t>tiempo</a:t>
            </a:r>
            <a:r>
              <a:rPr lang="en-US" dirty="0"/>
              <a:t> </a:t>
            </a:r>
            <a:r>
              <a:rPr lang="en-US" dirty="0" err="1"/>
              <a:t>completo</a:t>
            </a:r>
            <a:r>
              <a:rPr lang="en-US" dirty="0"/>
              <a:t> </a:t>
            </a:r>
            <a:r>
              <a:rPr lang="en-US" dirty="0" err="1"/>
              <a:t>tienen</a:t>
            </a:r>
            <a:r>
              <a:rPr lang="en-US" dirty="0"/>
              <a:t>?</a:t>
            </a:r>
          </a:p>
        </p:txBody>
      </p:sp>
      <p:sp>
        <p:nvSpPr>
          <p:cNvPr id="14" name="Text Placeholder 13">
            <a:extLst>
              <a:ext uri="{FF2B5EF4-FFF2-40B4-BE49-F238E27FC236}">
                <a16:creationId xmlns:a16="http://schemas.microsoft.com/office/drawing/2014/main" id="{FF6F4B6D-9DBD-8444-8911-AABC275C990A}"/>
              </a:ext>
            </a:extLst>
          </p:cNvPr>
          <p:cNvSpPr>
            <a:spLocks noGrp="1"/>
          </p:cNvSpPr>
          <p:nvPr>
            <p:ph type="body" sz="quarter" idx="56"/>
          </p:nvPr>
        </p:nvSpPr>
        <p:spPr/>
        <p:txBody>
          <a:bodyPr/>
          <a:lstStyle/>
          <a:p>
            <a:r>
              <a:rPr lang="en-US" dirty="0" err="1"/>
              <a:t>Dueños</a:t>
            </a:r>
            <a:r>
              <a:rPr lang="en-US" dirty="0"/>
              <a:t> / </a:t>
            </a:r>
            <a:r>
              <a:rPr lang="en-US" dirty="0" err="1"/>
              <a:t>socios</a:t>
            </a:r>
            <a:r>
              <a:rPr lang="en-US" dirty="0"/>
              <a:t> </a:t>
            </a:r>
          </a:p>
        </p:txBody>
      </p:sp>
      <p:sp>
        <p:nvSpPr>
          <p:cNvPr id="15" name="Text Placeholder 14">
            <a:extLst>
              <a:ext uri="{FF2B5EF4-FFF2-40B4-BE49-F238E27FC236}">
                <a16:creationId xmlns:a16="http://schemas.microsoft.com/office/drawing/2014/main" id="{3A8ACF55-874C-1D47-8044-0C751E2B18C9}"/>
              </a:ext>
            </a:extLst>
          </p:cNvPr>
          <p:cNvSpPr>
            <a:spLocks noGrp="1"/>
          </p:cNvSpPr>
          <p:nvPr>
            <p:ph type="body" sz="quarter" idx="57"/>
          </p:nvPr>
        </p:nvSpPr>
        <p:spPr/>
        <p:txBody>
          <a:bodyPr/>
          <a:lstStyle/>
          <a:p>
            <a:r>
              <a:rPr lang="en-US" dirty="0" err="1"/>
              <a:t>Vicepresidente</a:t>
            </a:r>
            <a:r>
              <a:rPr lang="en-US" dirty="0"/>
              <a:t> </a:t>
            </a:r>
            <a:r>
              <a:rPr lang="en-US" dirty="0" err="1"/>
              <a:t>Ejecutivo</a:t>
            </a:r>
            <a:r>
              <a:rPr lang="en-US" dirty="0"/>
              <a:t>, </a:t>
            </a:r>
            <a:r>
              <a:rPr lang="en-US" dirty="0" err="1"/>
              <a:t>Vicepresident</a:t>
            </a:r>
            <a:r>
              <a:rPr lang="en-US" dirty="0"/>
              <a:t>, Director o cargos </a:t>
            </a:r>
            <a:r>
              <a:rPr lang="en-US" dirty="0" err="1"/>
              <a:t>equivalentes</a:t>
            </a:r>
            <a:endParaRPr lang="en-US" dirty="0"/>
          </a:p>
        </p:txBody>
      </p:sp>
      <p:sp>
        <p:nvSpPr>
          <p:cNvPr id="16" name="Text Placeholder 15">
            <a:extLst>
              <a:ext uri="{FF2B5EF4-FFF2-40B4-BE49-F238E27FC236}">
                <a16:creationId xmlns:a16="http://schemas.microsoft.com/office/drawing/2014/main" id="{EC4B9B64-043A-354B-B4AF-263B3C6ECE7E}"/>
              </a:ext>
            </a:extLst>
          </p:cNvPr>
          <p:cNvSpPr>
            <a:spLocks noGrp="1"/>
          </p:cNvSpPr>
          <p:nvPr>
            <p:ph type="body" sz="quarter" idx="58"/>
          </p:nvPr>
        </p:nvSpPr>
        <p:spPr/>
        <p:txBody>
          <a:bodyPr/>
          <a:lstStyle/>
          <a:p>
            <a:r>
              <a:rPr lang="en-US" dirty="0" err="1"/>
              <a:t>Ejecutivos</a:t>
            </a:r>
            <a:r>
              <a:rPr lang="en-US" dirty="0"/>
              <a:t>  C – Level </a:t>
            </a:r>
          </a:p>
        </p:txBody>
      </p:sp>
      <p:sp>
        <p:nvSpPr>
          <p:cNvPr id="17" name="Text Placeholder 16">
            <a:extLst>
              <a:ext uri="{FF2B5EF4-FFF2-40B4-BE49-F238E27FC236}">
                <a16:creationId xmlns:a16="http://schemas.microsoft.com/office/drawing/2014/main" id="{A6A68EC3-A2D9-FB4F-99EA-6616F8090C5F}"/>
              </a:ext>
            </a:extLst>
          </p:cNvPr>
          <p:cNvSpPr>
            <a:spLocks noGrp="1"/>
          </p:cNvSpPr>
          <p:nvPr>
            <p:ph type="body" sz="quarter" idx="59"/>
          </p:nvPr>
        </p:nvSpPr>
        <p:spPr/>
        <p:txBody>
          <a:bodyPr/>
          <a:lstStyle/>
          <a:p>
            <a:r>
              <a:rPr lang="en-US" dirty="0"/>
              <a:t>50-99 </a:t>
            </a:r>
          </a:p>
          <a:p>
            <a:r>
              <a:rPr lang="en-US" dirty="0" err="1"/>
              <a:t>empleados</a:t>
            </a:r>
            <a:r>
              <a:rPr lang="en-US" dirty="0"/>
              <a:t> </a:t>
            </a:r>
          </a:p>
        </p:txBody>
      </p:sp>
      <p:sp>
        <p:nvSpPr>
          <p:cNvPr id="18" name="Text Placeholder 17">
            <a:extLst>
              <a:ext uri="{FF2B5EF4-FFF2-40B4-BE49-F238E27FC236}">
                <a16:creationId xmlns:a16="http://schemas.microsoft.com/office/drawing/2014/main" id="{51812098-66AA-2047-A830-19E943B2BC2A}"/>
              </a:ext>
            </a:extLst>
          </p:cNvPr>
          <p:cNvSpPr>
            <a:spLocks noGrp="1"/>
          </p:cNvSpPr>
          <p:nvPr>
            <p:ph type="body" sz="quarter" idx="60"/>
          </p:nvPr>
        </p:nvSpPr>
        <p:spPr/>
        <p:txBody>
          <a:bodyPr/>
          <a:lstStyle/>
          <a:p>
            <a:r>
              <a:rPr lang="en-US" dirty="0"/>
              <a:t>20-49 </a:t>
            </a:r>
            <a:r>
              <a:rPr lang="en-US" dirty="0" err="1"/>
              <a:t>empleados</a:t>
            </a:r>
            <a:endParaRPr lang="en-US" dirty="0"/>
          </a:p>
        </p:txBody>
      </p:sp>
      <p:sp>
        <p:nvSpPr>
          <p:cNvPr id="19" name="Text Placeholder 18">
            <a:extLst>
              <a:ext uri="{FF2B5EF4-FFF2-40B4-BE49-F238E27FC236}">
                <a16:creationId xmlns:a16="http://schemas.microsoft.com/office/drawing/2014/main" id="{304A0F8E-CCC0-1E48-B631-DC1EAE0FDAC2}"/>
              </a:ext>
            </a:extLst>
          </p:cNvPr>
          <p:cNvSpPr>
            <a:spLocks noGrp="1"/>
          </p:cNvSpPr>
          <p:nvPr>
            <p:ph type="body" sz="quarter" idx="61"/>
          </p:nvPr>
        </p:nvSpPr>
        <p:spPr/>
        <p:txBody>
          <a:bodyPr/>
          <a:lstStyle/>
          <a:p>
            <a:r>
              <a:rPr lang="en-US" dirty="0"/>
              <a:t>100–250</a:t>
            </a:r>
          </a:p>
          <a:p>
            <a:r>
              <a:rPr lang="en-US" dirty="0" err="1"/>
              <a:t>empleados</a:t>
            </a:r>
            <a:endParaRPr lang="en-US" dirty="0"/>
          </a:p>
        </p:txBody>
      </p:sp>
      <p:sp>
        <p:nvSpPr>
          <p:cNvPr id="20" name="Text Placeholder 19">
            <a:extLst>
              <a:ext uri="{FF2B5EF4-FFF2-40B4-BE49-F238E27FC236}">
                <a16:creationId xmlns:a16="http://schemas.microsoft.com/office/drawing/2014/main" id="{72DBF3E9-14B5-D24F-AC91-0B8752CB12C3}"/>
              </a:ext>
            </a:extLst>
          </p:cNvPr>
          <p:cNvSpPr>
            <a:spLocks noGrp="1"/>
          </p:cNvSpPr>
          <p:nvPr>
            <p:ph type="body" sz="quarter" idx="62"/>
          </p:nvPr>
        </p:nvSpPr>
        <p:spPr/>
        <p:txBody>
          <a:bodyPr/>
          <a:lstStyle/>
          <a:p>
            <a:r>
              <a:rPr lang="en-US" dirty="0"/>
              <a:t>2-19 </a:t>
            </a:r>
          </a:p>
          <a:p>
            <a:r>
              <a:rPr lang="en-US" dirty="0" err="1"/>
              <a:t>empleados</a:t>
            </a:r>
            <a:endParaRPr lang="en-US" dirty="0"/>
          </a:p>
        </p:txBody>
      </p:sp>
    </p:spTree>
    <p:extLst>
      <p:ext uri="{BB962C8B-B14F-4D97-AF65-F5344CB8AC3E}">
        <p14:creationId xmlns:p14="http://schemas.microsoft.com/office/powerpoint/2010/main" val="23852732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F916620F-1065-6A46-98C0-57BA7EDFA0B4}"/>
              </a:ext>
            </a:extLst>
          </p:cNvPr>
          <p:cNvSpPr>
            <a:spLocks noGrp="1"/>
          </p:cNvSpPr>
          <p:nvPr>
            <p:ph type="body" sz="quarter" idx="23"/>
          </p:nvPr>
        </p:nvSpPr>
        <p:spPr>
          <a:xfrm>
            <a:off x="824398" y="1069200"/>
            <a:ext cx="2476800" cy="3339933"/>
          </a:xfrm>
        </p:spPr>
        <p:txBody>
          <a:bodyPr/>
          <a:lstStyle/>
          <a:p>
            <a:r>
              <a:rPr lang="en-US" dirty="0"/>
              <a:t>¿</a:t>
            </a:r>
            <a:r>
              <a:rPr lang="en-US" dirty="0" err="1"/>
              <a:t>En</a:t>
            </a:r>
            <a:r>
              <a:rPr lang="en-US" dirty="0"/>
              <a:t> </a:t>
            </a:r>
            <a:r>
              <a:rPr lang="en-US" dirty="0" err="1"/>
              <a:t>qué</a:t>
            </a:r>
            <a:r>
              <a:rPr lang="en-US" dirty="0"/>
              <a:t> </a:t>
            </a:r>
            <a:r>
              <a:rPr lang="en-US" dirty="0" err="1"/>
              <a:t>están</a:t>
            </a:r>
            <a:r>
              <a:rPr lang="en-US" dirty="0"/>
              <a:t> </a:t>
            </a:r>
            <a:r>
              <a:rPr lang="en-US" dirty="0" err="1"/>
              <a:t>enfocadas</a:t>
            </a:r>
            <a:r>
              <a:rPr lang="en-US" dirty="0"/>
              <a:t>?</a:t>
            </a:r>
          </a:p>
          <a:p>
            <a:pPr lvl="1"/>
            <a:r>
              <a:rPr lang="en-US" dirty="0"/>
              <a:t>Las </a:t>
            </a:r>
            <a:r>
              <a:rPr lang="en-US" dirty="0" err="1"/>
              <a:t>empresas</a:t>
            </a:r>
            <a:r>
              <a:rPr lang="en-US" dirty="0"/>
              <a:t> </a:t>
            </a:r>
            <a:r>
              <a:rPr lang="en-US" dirty="0" err="1"/>
              <a:t>encuestadas</a:t>
            </a:r>
            <a:r>
              <a:rPr lang="en-US" dirty="0"/>
              <a:t> </a:t>
            </a:r>
            <a:r>
              <a:rPr lang="en-US" dirty="0" err="1"/>
              <a:t>reportaron</a:t>
            </a:r>
            <a:r>
              <a:rPr lang="en-US" dirty="0"/>
              <a:t> </a:t>
            </a:r>
            <a:r>
              <a:rPr lang="en-US" dirty="0" err="1"/>
              <a:t>poner</a:t>
            </a:r>
            <a:r>
              <a:rPr lang="en-US" dirty="0"/>
              <a:t> el </a:t>
            </a:r>
            <a:r>
              <a:rPr lang="en-US" dirty="0" err="1"/>
              <a:t>foco</a:t>
            </a:r>
            <a:r>
              <a:rPr lang="en-US" dirty="0"/>
              <a:t> </a:t>
            </a:r>
            <a:r>
              <a:rPr lang="en-US" dirty="0" err="1"/>
              <a:t>en</a:t>
            </a:r>
            <a:r>
              <a:rPr lang="en-US" dirty="0"/>
              <a:t> </a:t>
            </a:r>
            <a:r>
              <a:rPr lang="en-US" dirty="0" err="1"/>
              <a:t>algunas</a:t>
            </a:r>
            <a:r>
              <a:rPr lang="en-US" dirty="0"/>
              <a:t> </a:t>
            </a:r>
            <a:r>
              <a:rPr lang="en-US" dirty="0" err="1"/>
              <a:t>áreas</a:t>
            </a:r>
            <a:r>
              <a:rPr lang="en-US" dirty="0"/>
              <a:t> clave. </a:t>
            </a:r>
          </a:p>
          <a:p>
            <a:pPr lvl="1"/>
            <a:r>
              <a:rPr lang="en-US" dirty="0" err="1"/>
              <a:t>Estos</a:t>
            </a:r>
            <a:r>
              <a:rPr lang="en-US" dirty="0"/>
              <a:t> </a:t>
            </a:r>
            <a:r>
              <a:rPr lang="en-US" dirty="0" err="1"/>
              <a:t>cuatro</a:t>
            </a:r>
            <a:r>
              <a:rPr lang="en-US" dirty="0"/>
              <a:t> </a:t>
            </a:r>
            <a:r>
              <a:rPr lang="en-US" dirty="0" err="1"/>
              <a:t>temas</a:t>
            </a:r>
            <a:r>
              <a:rPr lang="en-US" dirty="0"/>
              <a:t> </a:t>
            </a:r>
            <a:r>
              <a:rPr lang="en-US" dirty="0" err="1"/>
              <a:t>representan</a:t>
            </a:r>
            <a:r>
              <a:rPr lang="en-US" dirty="0"/>
              <a:t> </a:t>
            </a:r>
            <a:r>
              <a:rPr lang="en-US" dirty="0" err="1"/>
              <a:t>tendencias</a:t>
            </a:r>
            <a:r>
              <a:rPr lang="en-US" dirty="0"/>
              <a:t> que </a:t>
            </a:r>
            <a:r>
              <a:rPr lang="en-US" dirty="0" err="1"/>
              <a:t>ofrecen</a:t>
            </a:r>
            <a:r>
              <a:rPr lang="en-US" dirty="0"/>
              <a:t> </a:t>
            </a:r>
            <a:r>
              <a:rPr lang="en-US" dirty="0" err="1"/>
              <a:t>grandes</a:t>
            </a:r>
            <a:r>
              <a:rPr lang="en-US" dirty="0"/>
              <a:t> </a:t>
            </a:r>
            <a:r>
              <a:rPr lang="en-US" dirty="0" err="1"/>
              <a:t>oportunidades</a:t>
            </a:r>
            <a:r>
              <a:rPr lang="en-US" dirty="0"/>
              <a:t>, </a:t>
            </a:r>
            <a:r>
              <a:rPr lang="en-US" dirty="0" err="1"/>
              <a:t>pero</a:t>
            </a:r>
            <a:r>
              <a:rPr lang="en-US" dirty="0"/>
              <a:t> se require de </a:t>
            </a:r>
            <a:r>
              <a:rPr lang="en-US" dirty="0" err="1"/>
              <a:t>evolución</a:t>
            </a:r>
            <a:r>
              <a:rPr lang="en-US" dirty="0"/>
              <a:t> e inversion para </a:t>
            </a:r>
            <a:r>
              <a:rPr lang="en-US" dirty="0" err="1"/>
              <a:t>sacarles</a:t>
            </a:r>
            <a:r>
              <a:rPr lang="en-US" dirty="0"/>
              <a:t> el </a:t>
            </a:r>
            <a:r>
              <a:rPr lang="en-US" dirty="0" err="1"/>
              <a:t>máximo</a:t>
            </a:r>
            <a:r>
              <a:rPr lang="en-US" dirty="0"/>
              <a:t> </a:t>
            </a:r>
            <a:r>
              <a:rPr lang="en-US" dirty="0" err="1"/>
              <a:t>provecho</a:t>
            </a:r>
            <a:r>
              <a:rPr lang="en-US" dirty="0"/>
              <a:t>.  </a:t>
            </a:r>
          </a:p>
        </p:txBody>
      </p:sp>
      <p:sp>
        <p:nvSpPr>
          <p:cNvPr id="5" name="Text Placeholder 4">
            <a:extLst>
              <a:ext uri="{FF2B5EF4-FFF2-40B4-BE49-F238E27FC236}">
                <a16:creationId xmlns:a16="http://schemas.microsoft.com/office/drawing/2014/main" id="{B82446B8-80EA-2E47-9EE7-C42DC199EC16}"/>
              </a:ext>
            </a:extLst>
          </p:cNvPr>
          <p:cNvSpPr>
            <a:spLocks noGrp="1"/>
          </p:cNvSpPr>
          <p:nvPr>
            <p:ph type="body" sz="quarter" idx="25"/>
          </p:nvPr>
        </p:nvSpPr>
        <p:spPr/>
        <p:txBody>
          <a:bodyPr/>
          <a:lstStyle/>
          <a:p>
            <a:r>
              <a:rPr lang="en-US" dirty="0"/>
              <a:t>01</a:t>
            </a:r>
          </a:p>
        </p:txBody>
      </p:sp>
      <p:sp>
        <p:nvSpPr>
          <p:cNvPr id="14" name="Slide Number Placeholder 13">
            <a:extLst>
              <a:ext uri="{FF2B5EF4-FFF2-40B4-BE49-F238E27FC236}">
                <a16:creationId xmlns:a16="http://schemas.microsoft.com/office/drawing/2014/main" id="{C38520BE-9B5E-794C-AD16-3D9E2B2E5CFD}"/>
              </a:ext>
            </a:extLst>
          </p:cNvPr>
          <p:cNvSpPr>
            <a:spLocks noGrp="1"/>
          </p:cNvSpPr>
          <p:nvPr>
            <p:ph type="sldNum" sz="quarter" idx="4"/>
          </p:nvPr>
        </p:nvSpPr>
        <p:spPr/>
        <p:txBody>
          <a:bodyPr/>
          <a:lstStyle/>
          <a:p>
            <a:pPr algn="l"/>
            <a:r>
              <a:rPr lang="en-GB" dirty="0"/>
              <a:t>P0</a:t>
            </a:r>
            <a:fld id="{6773EB32-DEBA-654F-981A-5727AA1F9394}" type="slidenum">
              <a:rPr lang="en-GB" smtClean="0"/>
              <a:pPr algn="l"/>
              <a:t>6</a:t>
            </a:fld>
            <a:endParaRPr lang="en-GB" dirty="0"/>
          </a:p>
        </p:txBody>
      </p:sp>
      <p:sp>
        <p:nvSpPr>
          <p:cNvPr id="2" name="Text Placeholder 1">
            <a:extLst>
              <a:ext uri="{FF2B5EF4-FFF2-40B4-BE49-F238E27FC236}">
                <a16:creationId xmlns:a16="http://schemas.microsoft.com/office/drawing/2014/main" id="{84201B1B-6503-B441-9A58-BFC6B893E73B}"/>
              </a:ext>
            </a:extLst>
          </p:cNvPr>
          <p:cNvSpPr>
            <a:spLocks noGrp="1"/>
          </p:cNvSpPr>
          <p:nvPr>
            <p:ph type="body" sz="quarter" idx="41"/>
          </p:nvPr>
        </p:nvSpPr>
        <p:spPr>
          <a:xfrm>
            <a:off x="476626" y="471683"/>
            <a:ext cx="4768574" cy="575291"/>
          </a:xfrm>
        </p:spPr>
        <p:txBody>
          <a:bodyPr/>
          <a:lstStyle/>
          <a:p>
            <a:r>
              <a:rPr lang="en-US" dirty="0" err="1"/>
              <a:t>Presentando</a:t>
            </a:r>
            <a:r>
              <a:rPr lang="en-US" dirty="0"/>
              <a:t> la </a:t>
            </a:r>
            <a:r>
              <a:rPr lang="en-US" dirty="0" err="1"/>
              <a:t>campaÑa</a:t>
            </a:r>
            <a:r>
              <a:rPr lang="en-US" dirty="0"/>
              <a:t> 2</a:t>
            </a:r>
          </a:p>
          <a:p>
            <a:r>
              <a:rPr lang="en-US" dirty="0"/>
              <a:t>“El </a:t>
            </a:r>
            <a:r>
              <a:rPr lang="en-US" dirty="0" err="1"/>
              <a:t>negocio</a:t>
            </a:r>
            <a:r>
              <a:rPr lang="en-US" dirty="0"/>
              <a:t> digital… </a:t>
            </a:r>
            <a:br>
              <a:rPr lang="en-US" dirty="0"/>
            </a:br>
            <a:r>
              <a:rPr lang="en-US" dirty="0"/>
              <a:t>a </a:t>
            </a:r>
            <a:r>
              <a:rPr lang="en-US" dirty="0" err="1"/>
              <a:t>su</a:t>
            </a:r>
            <a:r>
              <a:rPr lang="en-US" dirty="0"/>
              <a:t> </a:t>
            </a:r>
            <a:r>
              <a:rPr lang="en-US" dirty="0" err="1"/>
              <a:t>máxima</a:t>
            </a:r>
            <a:r>
              <a:rPr lang="en-US" dirty="0"/>
              <a:t> </a:t>
            </a:r>
            <a:r>
              <a:rPr lang="en-US" dirty="0" err="1"/>
              <a:t>velocidad</a:t>
            </a:r>
            <a:r>
              <a:rPr lang="en-US" dirty="0"/>
              <a:t>”</a:t>
            </a:r>
          </a:p>
        </p:txBody>
      </p:sp>
      <p:sp>
        <p:nvSpPr>
          <p:cNvPr id="6" name="Text Placeholder 5">
            <a:extLst>
              <a:ext uri="{FF2B5EF4-FFF2-40B4-BE49-F238E27FC236}">
                <a16:creationId xmlns:a16="http://schemas.microsoft.com/office/drawing/2014/main" id="{AD5A8D68-55D3-0D41-8A14-E06BB64083B5}"/>
              </a:ext>
            </a:extLst>
          </p:cNvPr>
          <p:cNvSpPr>
            <a:spLocks noGrp="1"/>
          </p:cNvSpPr>
          <p:nvPr>
            <p:ph type="body" sz="quarter" idx="26"/>
          </p:nvPr>
        </p:nvSpPr>
        <p:spPr/>
        <p:txBody>
          <a:bodyPr/>
          <a:lstStyle/>
          <a:p>
            <a:r>
              <a:rPr lang="en-US" dirty="0" err="1"/>
              <a:t>Navegando</a:t>
            </a:r>
            <a:r>
              <a:rPr lang="en-US" dirty="0"/>
              <a:t> </a:t>
            </a:r>
            <a:r>
              <a:rPr lang="en-US" dirty="0" err="1"/>
              <a:t>en</a:t>
            </a:r>
            <a:r>
              <a:rPr lang="en-US" dirty="0"/>
              <a:t> las </a:t>
            </a:r>
            <a:r>
              <a:rPr lang="en-US" dirty="0" err="1"/>
              <a:t>comunicaciones</a:t>
            </a:r>
            <a:r>
              <a:rPr lang="en-US" dirty="0"/>
              <a:t> </a:t>
            </a:r>
            <a:r>
              <a:rPr lang="en-US" dirty="0" err="1"/>
              <a:t>digitales</a:t>
            </a:r>
            <a:endParaRPr lang="en-US" dirty="0"/>
          </a:p>
        </p:txBody>
      </p:sp>
      <p:sp>
        <p:nvSpPr>
          <p:cNvPr id="7" name="Text Placeholder 6">
            <a:extLst>
              <a:ext uri="{FF2B5EF4-FFF2-40B4-BE49-F238E27FC236}">
                <a16:creationId xmlns:a16="http://schemas.microsoft.com/office/drawing/2014/main" id="{AD8967F5-1C22-884E-9719-247174A9AC93}"/>
              </a:ext>
            </a:extLst>
          </p:cNvPr>
          <p:cNvSpPr>
            <a:spLocks noGrp="1"/>
          </p:cNvSpPr>
          <p:nvPr>
            <p:ph type="body" sz="quarter" idx="42"/>
          </p:nvPr>
        </p:nvSpPr>
        <p:spPr/>
        <p:txBody>
          <a:bodyPr/>
          <a:lstStyle/>
          <a:p>
            <a:r>
              <a:rPr lang="en-US" dirty="0"/>
              <a:t>02</a:t>
            </a:r>
          </a:p>
        </p:txBody>
      </p:sp>
      <p:sp>
        <p:nvSpPr>
          <p:cNvPr id="8" name="Text Placeholder 7">
            <a:extLst>
              <a:ext uri="{FF2B5EF4-FFF2-40B4-BE49-F238E27FC236}">
                <a16:creationId xmlns:a16="http://schemas.microsoft.com/office/drawing/2014/main" id="{6B0561A4-B23F-A040-B2A9-D60953EEBF09}"/>
              </a:ext>
            </a:extLst>
          </p:cNvPr>
          <p:cNvSpPr>
            <a:spLocks noGrp="1"/>
          </p:cNvSpPr>
          <p:nvPr>
            <p:ph type="body" sz="quarter" idx="43"/>
          </p:nvPr>
        </p:nvSpPr>
        <p:spPr/>
        <p:txBody>
          <a:bodyPr/>
          <a:lstStyle/>
          <a:p>
            <a:r>
              <a:rPr lang="en-US" dirty="0" err="1"/>
              <a:t>Aprovechando</a:t>
            </a:r>
            <a:r>
              <a:rPr lang="en-US" dirty="0"/>
              <a:t> el </a:t>
            </a:r>
            <a:r>
              <a:rPr lang="en-US" dirty="0" err="1"/>
              <a:t>poder</a:t>
            </a:r>
            <a:r>
              <a:rPr lang="en-US" dirty="0"/>
              <a:t> de los </a:t>
            </a:r>
            <a:r>
              <a:rPr lang="en-US" dirty="0" err="1"/>
              <a:t>datos</a:t>
            </a:r>
            <a:endParaRPr lang="en-US" dirty="0"/>
          </a:p>
        </p:txBody>
      </p:sp>
      <p:sp>
        <p:nvSpPr>
          <p:cNvPr id="9" name="Text Placeholder 8">
            <a:extLst>
              <a:ext uri="{FF2B5EF4-FFF2-40B4-BE49-F238E27FC236}">
                <a16:creationId xmlns:a16="http://schemas.microsoft.com/office/drawing/2014/main" id="{15E2FB4C-A414-6849-BDB8-B49510EA74E1}"/>
              </a:ext>
            </a:extLst>
          </p:cNvPr>
          <p:cNvSpPr>
            <a:spLocks noGrp="1"/>
          </p:cNvSpPr>
          <p:nvPr>
            <p:ph type="body" sz="quarter" idx="44"/>
          </p:nvPr>
        </p:nvSpPr>
        <p:spPr/>
        <p:txBody>
          <a:bodyPr/>
          <a:lstStyle/>
          <a:p>
            <a:r>
              <a:rPr lang="en-US" dirty="0"/>
              <a:t>03</a:t>
            </a:r>
          </a:p>
        </p:txBody>
      </p:sp>
      <p:sp>
        <p:nvSpPr>
          <p:cNvPr id="10" name="Text Placeholder 9">
            <a:extLst>
              <a:ext uri="{FF2B5EF4-FFF2-40B4-BE49-F238E27FC236}">
                <a16:creationId xmlns:a16="http://schemas.microsoft.com/office/drawing/2014/main" id="{970987E8-B1D2-2942-AF84-7199B8C95DD0}"/>
              </a:ext>
            </a:extLst>
          </p:cNvPr>
          <p:cNvSpPr>
            <a:spLocks noGrp="1"/>
          </p:cNvSpPr>
          <p:nvPr>
            <p:ph type="body" sz="quarter" idx="45"/>
          </p:nvPr>
        </p:nvSpPr>
        <p:spPr/>
        <p:txBody>
          <a:bodyPr/>
          <a:lstStyle/>
          <a:p>
            <a:r>
              <a:rPr lang="en-US" dirty="0" err="1"/>
              <a:t>Apoyando</a:t>
            </a:r>
            <a:r>
              <a:rPr lang="en-US" dirty="0"/>
              <a:t> a una </a:t>
            </a:r>
            <a:r>
              <a:rPr lang="en-US" dirty="0" err="1"/>
              <a:t>fuerza</a:t>
            </a:r>
            <a:r>
              <a:rPr lang="en-US" dirty="0"/>
              <a:t> </a:t>
            </a:r>
            <a:r>
              <a:rPr lang="en-US" dirty="0" err="1"/>
              <a:t>laboral</a:t>
            </a:r>
            <a:r>
              <a:rPr lang="en-US" dirty="0"/>
              <a:t> </a:t>
            </a:r>
            <a:r>
              <a:rPr lang="en-US" dirty="0" err="1"/>
              <a:t>transformada</a:t>
            </a:r>
            <a:r>
              <a:rPr lang="en-US" dirty="0"/>
              <a:t> </a:t>
            </a:r>
          </a:p>
        </p:txBody>
      </p:sp>
      <p:sp>
        <p:nvSpPr>
          <p:cNvPr id="11" name="Text Placeholder 10">
            <a:extLst>
              <a:ext uri="{FF2B5EF4-FFF2-40B4-BE49-F238E27FC236}">
                <a16:creationId xmlns:a16="http://schemas.microsoft.com/office/drawing/2014/main" id="{4B2F6327-16AC-D646-BEA9-EC2DA7493C61}"/>
              </a:ext>
            </a:extLst>
          </p:cNvPr>
          <p:cNvSpPr>
            <a:spLocks noGrp="1"/>
          </p:cNvSpPr>
          <p:nvPr>
            <p:ph type="body" sz="quarter" idx="46"/>
          </p:nvPr>
        </p:nvSpPr>
        <p:spPr/>
        <p:txBody>
          <a:bodyPr/>
          <a:lstStyle/>
          <a:p>
            <a:r>
              <a:rPr lang="en-US" dirty="0"/>
              <a:t>04</a:t>
            </a:r>
          </a:p>
        </p:txBody>
      </p:sp>
      <p:sp>
        <p:nvSpPr>
          <p:cNvPr id="12" name="Text Placeholder 11">
            <a:extLst>
              <a:ext uri="{FF2B5EF4-FFF2-40B4-BE49-F238E27FC236}">
                <a16:creationId xmlns:a16="http://schemas.microsoft.com/office/drawing/2014/main" id="{F1407296-2EE9-104A-BC08-4B88C3FABCCB}"/>
              </a:ext>
            </a:extLst>
          </p:cNvPr>
          <p:cNvSpPr>
            <a:spLocks noGrp="1"/>
          </p:cNvSpPr>
          <p:nvPr>
            <p:ph type="body" sz="quarter" idx="47"/>
          </p:nvPr>
        </p:nvSpPr>
        <p:spPr/>
        <p:txBody>
          <a:bodyPr/>
          <a:lstStyle/>
          <a:p>
            <a:r>
              <a:rPr lang="en-US" dirty="0" err="1"/>
              <a:t>Participando</a:t>
            </a:r>
            <a:r>
              <a:rPr lang="en-US" dirty="0"/>
              <a:t> </a:t>
            </a:r>
            <a:r>
              <a:rPr lang="en-US" dirty="0" err="1"/>
              <a:t>en</a:t>
            </a:r>
            <a:r>
              <a:rPr lang="en-US" dirty="0"/>
              <a:t> un mercado global </a:t>
            </a:r>
          </a:p>
        </p:txBody>
      </p:sp>
    </p:spTree>
    <p:extLst>
      <p:ext uri="{BB962C8B-B14F-4D97-AF65-F5344CB8AC3E}">
        <p14:creationId xmlns:p14="http://schemas.microsoft.com/office/powerpoint/2010/main" val="1345916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55132D29-9090-294E-8280-20E92323EBA3}"/>
              </a:ext>
            </a:extLst>
          </p:cNvPr>
          <p:cNvSpPr>
            <a:spLocks noGrp="1"/>
          </p:cNvSpPr>
          <p:nvPr>
            <p:ph type="body" sz="quarter" idx="23"/>
          </p:nvPr>
        </p:nvSpPr>
        <p:spPr/>
        <p:txBody>
          <a:bodyPr/>
          <a:lstStyle/>
          <a:p>
            <a:r>
              <a:rPr lang="en-US" dirty="0" err="1"/>
              <a:t>Desarrollar</a:t>
            </a:r>
            <a:r>
              <a:rPr lang="en-US" dirty="0"/>
              <a:t> </a:t>
            </a:r>
            <a:r>
              <a:rPr lang="en-US" dirty="0" err="1"/>
              <a:t>experiencias</a:t>
            </a:r>
            <a:r>
              <a:rPr lang="en-US" dirty="0"/>
              <a:t> </a:t>
            </a:r>
            <a:r>
              <a:rPr lang="en-US" dirty="0" err="1"/>
              <a:t>digitales</a:t>
            </a:r>
            <a:r>
              <a:rPr lang="en-US" dirty="0"/>
              <a:t> que </a:t>
            </a:r>
            <a:r>
              <a:rPr lang="en-US" dirty="0" err="1"/>
              <a:t>lleguen</a:t>
            </a:r>
            <a:r>
              <a:rPr lang="en-US" dirty="0"/>
              <a:t> a los </a:t>
            </a:r>
            <a:r>
              <a:rPr lang="en-US" dirty="0" err="1"/>
              <a:t>clientes</a:t>
            </a:r>
            <a:r>
              <a:rPr lang="en-US" dirty="0"/>
              <a:t> </a:t>
            </a:r>
            <a:r>
              <a:rPr lang="en-US" dirty="0" err="1"/>
              <a:t>en</a:t>
            </a:r>
            <a:r>
              <a:rPr lang="en-US" dirty="0"/>
              <a:t> el </a:t>
            </a:r>
            <a:r>
              <a:rPr lang="en-US" dirty="0" err="1"/>
              <a:t>momento</a:t>
            </a:r>
            <a:r>
              <a:rPr lang="en-US" dirty="0"/>
              <a:t> y </a:t>
            </a:r>
            <a:r>
              <a:rPr lang="en-US" dirty="0" err="1"/>
              <a:t>lugar</a:t>
            </a:r>
            <a:r>
              <a:rPr lang="en-US" dirty="0"/>
              <a:t> </a:t>
            </a:r>
            <a:r>
              <a:rPr lang="en-US" dirty="0" err="1"/>
              <a:t>correcto</a:t>
            </a:r>
            <a:r>
              <a:rPr lang="en-US" dirty="0"/>
              <a:t>, y </a:t>
            </a:r>
            <a:r>
              <a:rPr lang="en-US" dirty="0" err="1"/>
              <a:t>permitir</a:t>
            </a:r>
            <a:r>
              <a:rPr lang="en-US" dirty="0"/>
              <a:t> una </a:t>
            </a:r>
            <a:r>
              <a:rPr lang="en-US" dirty="0" err="1"/>
              <a:t>entrega</a:t>
            </a:r>
            <a:r>
              <a:rPr lang="en-US" dirty="0"/>
              <a:t> de </a:t>
            </a:r>
            <a:r>
              <a:rPr lang="en-US" dirty="0" err="1"/>
              <a:t>productos</a:t>
            </a:r>
            <a:r>
              <a:rPr lang="en-US" dirty="0"/>
              <a:t> y </a:t>
            </a:r>
            <a:r>
              <a:rPr lang="en-US" dirty="0" err="1"/>
              <a:t>servicios</a:t>
            </a:r>
            <a:r>
              <a:rPr lang="en-US" dirty="0"/>
              <a:t> </a:t>
            </a:r>
            <a:r>
              <a:rPr lang="en-US" dirty="0" err="1"/>
              <a:t>constante</a:t>
            </a:r>
            <a:r>
              <a:rPr lang="en-US" dirty="0"/>
              <a:t> y perfecta, </a:t>
            </a:r>
            <a:r>
              <a:rPr lang="en-US" dirty="0" err="1"/>
              <a:t>adaptada</a:t>
            </a:r>
            <a:r>
              <a:rPr lang="en-US" dirty="0"/>
              <a:t> a los </a:t>
            </a:r>
            <a:r>
              <a:rPr lang="en-US" dirty="0" err="1"/>
              <a:t>deseos</a:t>
            </a:r>
            <a:r>
              <a:rPr lang="en-US" dirty="0"/>
              <a:t> y </a:t>
            </a:r>
            <a:r>
              <a:rPr lang="en-US" dirty="0" err="1"/>
              <a:t>necesidades</a:t>
            </a:r>
            <a:r>
              <a:rPr lang="en-US" dirty="0"/>
              <a:t> de los </a:t>
            </a:r>
            <a:r>
              <a:rPr lang="en-US" dirty="0" err="1"/>
              <a:t>clientes</a:t>
            </a:r>
            <a:r>
              <a:rPr lang="en-US" dirty="0"/>
              <a:t>. </a:t>
            </a:r>
          </a:p>
        </p:txBody>
      </p:sp>
      <p:sp>
        <p:nvSpPr>
          <p:cNvPr id="5" name="Text Placeholder 4">
            <a:extLst>
              <a:ext uri="{FF2B5EF4-FFF2-40B4-BE49-F238E27FC236}">
                <a16:creationId xmlns:a16="http://schemas.microsoft.com/office/drawing/2014/main" id="{C0850FD6-36B4-0244-8971-BF1EF3602D4C}"/>
              </a:ext>
            </a:extLst>
          </p:cNvPr>
          <p:cNvSpPr>
            <a:spLocks noGrp="1"/>
          </p:cNvSpPr>
          <p:nvPr>
            <p:ph type="body" sz="quarter" idx="25"/>
          </p:nvPr>
        </p:nvSpPr>
        <p:spPr/>
        <p:txBody>
          <a:bodyPr/>
          <a:lstStyle/>
          <a:p>
            <a:r>
              <a:rPr lang="en-US" dirty="0"/>
              <a:t>01</a:t>
            </a:r>
          </a:p>
        </p:txBody>
      </p:sp>
      <p:sp>
        <p:nvSpPr>
          <p:cNvPr id="8" name="Slide Number Placeholder 7">
            <a:extLst>
              <a:ext uri="{FF2B5EF4-FFF2-40B4-BE49-F238E27FC236}">
                <a16:creationId xmlns:a16="http://schemas.microsoft.com/office/drawing/2014/main" id="{86AFD99E-3B27-D243-AEC4-AF9660A4460A}"/>
              </a:ext>
            </a:extLst>
          </p:cNvPr>
          <p:cNvSpPr>
            <a:spLocks noGrp="1"/>
          </p:cNvSpPr>
          <p:nvPr>
            <p:ph type="sldNum" sz="quarter" idx="4"/>
          </p:nvPr>
        </p:nvSpPr>
        <p:spPr/>
        <p:txBody>
          <a:bodyPr/>
          <a:lstStyle/>
          <a:p>
            <a:pPr algn="l"/>
            <a:r>
              <a:rPr lang="en-GB" dirty="0"/>
              <a:t>P0</a:t>
            </a:r>
            <a:fld id="{6773EB32-DEBA-654F-981A-5727AA1F9394}" type="slidenum">
              <a:rPr lang="en-GB" smtClean="0"/>
              <a:pPr algn="l"/>
              <a:t>7</a:t>
            </a:fld>
            <a:endParaRPr lang="en-GB" dirty="0"/>
          </a:p>
        </p:txBody>
      </p:sp>
      <p:sp>
        <p:nvSpPr>
          <p:cNvPr id="2" name="Text Placeholder 1">
            <a:extLst>
              <a:ext uri="{FF2B5EF4-FFF2-40B4-BE49-F238E27FC236}">
                <a16:creationId xmlns:a16="http://schemas.microsoft.com/office/drawing/2014/main" id="{C2B62CDC-BB23-1C40-B661-424BBA44E802}"/>
              </a:ext>
            </a:extLst>
          </p:cNvPr>
          <p:cNvSpPr>
            <a:spLocks noGrp="1"/>
          </p:cNvSpPr>
          <p:nvPr>
            <p:ph type="body" sz="quarter" idx="41"/>
          </p:nvPr>
        </p:nvSpPr>
        <p:spPr/>
        <p:txBody>
          <a:bodyPr/>
          <a:lstStyle/>
          <a:p>
            <a:r>
              <a:rPr lang="en-US" dirty="0" err="1"/>
              <a:t>Navegando</a:t>
            </a:r>
            <a:r>
              <a:rPr lang="en-US" dirty="0"/>
              <a:t> </a:t>
            </a:r>
            <a:r>
              <a:rPr lang="en-US" dirty="0" err="1"/>
              <a:t>en</a:t>
            </a:r>
            <a:r>
              <a:rPr lang="en-US" dirty="0"/>
              <a:t> las Comunicaciones </a:t>
            </a:r>
            <a:r>
              <a:rPr lang="en-US" dirty="0" err="1"/>
              <a:t>digitales</a:t>
            </a:r>
            <a:endParaRPr lang="en-US" dirty="0"/>
          </a:p>
        </p:txBody>
      </p:sp>
    </p:spTree>
    <p:extLst>
      <p:ext uri="{BB962C8B-B14F-4D97-AF65-F5344CB8AC3E}">
        <p14:creationId xmlns:p14="http://schemas.microsoft.com/office/powerpoint/2010/main" val="27576904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60DD85F6-EE01-E546-9E6A-C5DCF0493E22}"/>
              </a:ext>
            </a:extLst>
          </p:cNvPr>
          <p:cNvSpPr>
            <a:spLocks noGrp="1"/>
          </p:cNvSpPr>
          <p:nvPr>
            <p:ph type="body" sz="quarter" idx="23"/>
          </p:nvPr>
        </p:nvSpPr>
        <p:spPr/>
        <p:txBody>
          <a:bodyPr/>
          <a:lstStyle/>
          <a:p>
            <a:r>
              <a:rPr lang="en-US" dirty="0" err="1"/>
              <a:t>Adoptar</a:t>
            </a:r>
            <a:r>
              <a:rPr lang="en-US" dirty="0"/>
              <a:t> la </a:t>
            </a:r>
            <a:r>
              <a:rPr lang="en-US" dirty="0" err="1"/>
              <a:t>tecnología</a:t>
            </a:r>
            <a:r>
              <a:rPr lang="en-US" dirty="0"/>
              <a:t> de la </a:t>
            </a:r>
            <a:r>
              <a:rPr lang="en-US" dirty="0" err="1"/>
              <a:t>nube</a:t>
            </a:r>
            <a:r>
              <a:rPr lang="en-US" dirty="0"/>
              <a:t> y </a:t>
            </a:r>
            <a:r>
              <a:rPr lang="en-US" dirty="0" err="1"/>
              <a:t>otras</a:t>
            </a:r>
            <a:r>
              <a:rPr lang="en-US" dirty="0"/>
              <a:t> </a:t>
            </a:r>
            <a:r>
              <a:rPr lang="en-US" dirty="0" err="1"/>
              <a:t>tecnologías</a:t>
            </a:r>
            <a:r>
              <a:rPr lang="en-US" dirty="0"/>
              <a:t> </a:t>
            </a:r>
            <a:r>
              <a:rPr lang="en-US" dirty="0" err="1"/>
              <a:t>avanzadas</a:t>
            </a:r>
            <a:r>
              <a:rPr lang="en-US" dirty="0"/>
              <a:t>, </a:t>
            </a:r>
            <a:r>
              <a:rPr lang="en-US" dirty="0" err="1"/>
              <a:t>como</a:t>
            </a:r>
            <a:r>
              <a:rPr lang="en-US" dirty="0"/>
              <a:t> la </a:t>
            </a:r>
            <a:r>
              <a:rPr lang="en-US" dirty="0" err="1"/>
              <a:t>Inteligencia</a:t>
            </a:r>
            <a:r>
              <a:rPr lang="en-US" dirty="0"/>
              <a:t> Artificial (IA), para </a:t>
            </a:r>
            <a:r>
              <a:rPr lang="en-US" dirty="0" err="1"/>
              <a:t>refinar</a:t>
            </a:r>
            <a:r>
              <a:rPr lang="en-US" dirty="0"/>
              <a:t> los </a:t>
            </a:r>
            <a:r>
              <a:rPr lang="en-US" dirty="0" err="1"/>
              <a:t>productos</a:t>
            </a:r>
            <a:r>
              <a:rPr lang="en-US" dirty="0"/>
              <a:t> y </a:t>
            </a:r>
            <a:r>
              <a:rPr lang="en-US" dirty="0" err="1"/>
              <a:t>servicios</a:t>
            </a:r>
            <a:r>
              <a:rPr lang="en-US" dirty="0"/>
              <a:t> </a:t>
            </a:r>
            <a:r>
              <a:rPr lang="en-US" dirty="0" err="1"/>
              <a:t>en</a:t>
            </a:r>
            <a:r>
              <a:rPr lang="en-US" dirty="0"/>
              <a:t> </a:t>
            </a:r>
            <a:r>
              <a:rPr lang="en-US" dirty="0" err="1"/>
              <a:t>función</a:t>
            </a:r>
            <a:r>
              <a:rPr lang="en-US" dirty="0"/>
              <a:t> del </a:t>
            </a:r>
            <a:r>
              <a:rPr lang="en-US" dirty="0" err="1"/>
              <a:t>consumidor</a:t>
            </a:r>
            <a:r>
              <a:rPr lang="en-US" dirty="0"/>
              <a:t> y </a:t>
            </a:r>
            <a:r>
              <a:rPr lang="en-US" dirty="0" err="1"/>
              <a:t>optimizar</a:t>
            </a:r>
            <a:r>
              <a:rPr lang="en-US" dirty="0"/>
              <a:t> las </a:t>
            </a:r>
            <a:r>
              <a:rPr lang="en-US" dirty="0" err="1"/>
              <a:t>operaciones</a:t>
            </a:r>
            <a:r>
              <a:rPr lang="en-US" dirty="0"/>
              <a:t> de la </a:t>
            </a:r>
            <a:r>
              <a:rPr lang="en-US" dirty="0" err="1"/>
              <a:t>empresa</a:t>
            </a:r>
            <a:r>
              <a:rPr lang="en-US" dirty="0"/>
              <a:t>. </a:t>
            </a:r>
          </a:p>
        </p:txBody>
      </p:sp>
      <p:sp>
        <p:nvSpPr>
          <p:cNvPr id="5" name="Text Placeholder 4">
            <a:extLst>
              <a:ext uri="{FF2B5EF4-FFF2-40B4-BE49-F238E27FC236}">
                <a16:creationId xmlns:a16="http://schemas.microsoft.com/office/drawing/2014/main" id="{892CE795-4D85-AF41-94AB-60187D05A8FD}"/>
              </a:ext>
            </a:extLst>
          </p:cNvPr>
          <p:cNvSpPr>
            <a:spLocks noGrp="1"/>
          </p:cNvSpPr>
          <p:nvPr>
            <p:ph type="body" sz="quarter" idx="25"/>
          </p:nvPr>
        </p:nvSpPr>
        <p:spPr/>
        <p:txBody>
          <a:bodyPr/>
          <a:lstStyle/>
          <a:p>
            <a:r>
              <a:rPr lang="en-US" dirty="0"/>
              <a:t>02</a:t>
            </a:r>
          </a:p>
        </p:txBody>
      </p:sp>
      <p:sp>
        <p:nvSpPr>
          <p:cNvPr id="8" name="Slide Number Placeholder 7">
            <a:extLst>
              <a:ext uri="{FF2B5EF4-FFF2-40B4-BE49-F238E27FC236}">
                <a16:creationId xmlns:a16="http://schemas.microsoft.com/office/drawing/2014/main" id="{E78A55ED-A1AF-9C4E-8966-251822172EAA}"/>
              </a:ext>
            </a:extLst>
          </p:cNvPr>
          <p:cNvSpPr>
            <a:spLocks noGrp="1"/>
          </p:cNvSpPr>
          <p:nvPr>
            <p:ph type="sldNum" sz="quarter" idx="4"/>
          </p:nvPr>
        </p:nvSpPr>
        <p:spPr/>
        <p:txBody>
          <a:bodyPr/>
          <a:lstStyle/>
          <a:p>
            <a:pPr algn="l"/>
            <a:r>
              <a:rPr lang="en-GB" dirty="0"/>
              <a:t>P0</a:t>
            </a:r>
            <a:fld id="{6773EB32-DEBA-654F-981A-5727AA1F9394}" type="slidenum">
              <a:rPr lang="en-GB" smtClean="0"/>
              <a:pPr algn="l"/>
              <a:t>8</a:t>
            </a:fld>
            <a:endParaRPr lang="en-GB" dirty="0"/>
          </a:p>
        </p:txBody>
      </p:sp>
      <p:sp>
        <p:nvSpPr>
          <p:cNvPr id="2" name="Text Placeholder 1">
            <a:extLst>
              <a:ext uri="{FF2B5EF4-FFF2-40B4-BE49-F238E27FC236}">
                <a16:creationId xmlns:a16="http://schemas.microsoft.com/office/drawing/2014/main" id="{C8FF8152-BB81-D446-B094-C6DBBE9433D9}"/>
              </a:ext>
            </a:extLst>
          </p:cNvPr>
          <p:cNvSpPr>
            <a:spLocks noGrp="1"/>
          </p:cNvSpPr>
          <p:nvPr>
            <p:ph type="body" sz="quarter" idx="41"/>
          </p:nvPr>
        </p:nvSpPr>
        <p:spPr/>
        <p:txBody>
          <a:bodyPr/>
          <a:lstStyle/>
          <a:p>
            <a:r>
              <a:rPr lang="en-US" dirty="0" err="1"/>
              <a:t>Aprovechando</a:t>
            </a:r>
            <a:r>
              <a:rPr lang="en-US" dirty="0"/>
              <a:t> el </a:t>
            </a:r>
            <a:r>
              <a:rPr lang="en-US" dirty="0" err="1"/>
              <a:t>poder</a:t>
            </a:r>
            <a:r>
              <a:rPr lang="en-US" dirty="0"/>
              <a:t> de los </a:t>
            </a:r>
            <a:r>
              <a:rPr lang="en-US" dirty="0" err="1"/>
              <a:t>datos</a:t>
            </a:r>
            <a:endParaRPr lang="en-US" dirty="0"/>
          </a:p>
        </p:txBody>
      </p:sp>
    </p:spTree>
    <p:extLst>
      <p:ext uri="{BB962C8B-B14F-4D97-AF65-F5344CB8AC3E}">
        <p14:creationId xmlns:p14="http://schemas.microsoft.com/office/powerpoint/2010/main" val="11994021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5EED502-9601-5E4D-8CD3-48B52954B724}"/>
              </a:ext>
            </a:extLst>
          </p:cNvPr>
          <p:cNvSpPr>
            <a:spLocks noGrp="1"/>
          </p:cNvSpPr>
          <p:nvPr>
            <p:ph type="body" sz="quarter" idx="23"/>
          </p:nvPr>
        </p:nvSpPr>
        <p:spPr/>
        <p:txBody>
          <a:bodyPr/>
          <a:lstStyle/>
          <a:p>
            <a:r>
              <a:rPr lang="en-US" dirty="0" err="1"/>
              <a:t>Abordar</a:t>
            </a:r>
            <a:r>
              <a:rPr lang="en-US" dirty="0"/>
              <a:t> el </a:t>
            </a:r>
            <a:r>
              <a:rPr lang="en-US" dirty="0" err="1"/>
              <a:t>acelerado</a:t>
            </a:r>
            <a:r>
              <a:rPr lang="en-US" dirty="0"/>
              <a:t> </a:t>
            </a:r>
            <a:r>
              <a:rPr lang="en-US" dirty="0" err="1"/>
              <a:t>cambio</a:t>
            </a:r>
            <a:r>
              <a:rPr lang="en-US" dirty="0"/>
              <a:t> </a:t>
            </a:r>
            <a:r>
              <a:rPr lang="en-US" dirty="0" err="1"/>
              <a:t>hacia</a:t>
            </a:r>
            <a:r>
              <a:rPr lang="en-US" dirty="0"/>
              <a:t> una </a:t>
            </a:r>
            <a:r>
              <a:rPr lang="en-US" dirty="0" err="1"/>
              <a:t>fuerza</a:t>
            </a:r>
            <a:r>
              <a:rPr lang="en-US" dirty="0"/>
              <a:t> </a:t>
            </a:r>
            <a:r>
              <a:rPr lang="en-US" dirty="0" err="1"/>
              <a:t>laboral</a:t>
            </a:r>
            <a:r>
              <a:rPr lang="en-US" dirty="0"/>
              <a:t> </a:t>
            </a:r>
            <a:r>
              <a:rPr lang="en-US" dirty="0" err="1"/>
              <a:t>cada</a:t>
            </a:r>
            <a:r>
              <a:rPr lang="en-US" dirty="0"/>
              <a:t> </a:t>
            </a:r>
            <a:r>
              <a:rPr lang="en-US" dirty="0" err="1"/>
              <a:t>vez</a:t>
            </a:r>
            <a:r>
              <a:rPr lang="en-US" dirty="0"/>
              <a:t> </a:t>
            </a:r>
            <a:r>
              <a:rPr lang="en-US" dirty="0" err="1"/>
              <a:t>más</a:t>
            </a:r>
            <a:r>
              <a:rPr lang="en-US" dirty="0"/>
              <a:t> digital con </a:t>
            </a:r>
            <a:r>
              <a:rPr lang="en-US" dirty="0" err="1"/>
              <a:t>soluciones</a:t>
            </a:r>
            <a:r>
              <a:rPr lang="en-US" dirty="0"/>
              <a:t> de </a:t>
            </a:r>
            <a:r>
              <a:rPr lang="en-US" dirty="0" err="1"/>
              <a:t>trabajo</a:t>
            </a:r>
            <a:r>
              <a:rPr lang="en-US" dirty="0"/>
              <a:t> flexibles, </a:t>
            </a:r>
            <a:r>
              <a:rPr lang="en-US" dirty="0" err="1"/>
              <a:t>oportunidades</a:t>
            </a:r>
            <a:r>
              <a:rPr lang="en-US" dirty="0"/>
              <a:t> para el </a:t>
            </a:r>
            <a:r>
              <a:rPr lang="en-US" dirty="0" err="1"/>
              <a:t>desarrollo</a:t>
            </a:r>
            <a:r>
              <a:rPr lang="en-US" dirty="0"/>
              <a:t> de </a:t>
            </a:r>
            <a:r>
              <a:rPr lang="en-US" dirty="0" err="1"/>
              <a:t>carrera</a:t>
            </a:r>
            <a:r>
              <a:rPr lang="en-US" dirty="0"/>
              <a:t> y </a:t>
            </a:r>
            <a:r>
              <a:rPr lang="en-US" dirty="0" err="1"/>
              <a:t>habilidades</a:t>
            </a:r>
            <a:r>
              <a:rPr lang="en-US" dirty="0"/>
              <a:t>, </a:t>
            </a:r>
            <a:r>
              <a:rPr lang="en-US" dirty="0" err="1"/>
              <a:t>además</a:t>
            </a:r>
            <a:r>
              <a:rPr lang="en-US" dirty="0"/>
              <a:t> de </a:t>
            </a:r>
            <a:r>
              <a:rPr lang="en-US" dirty="0" err="1"/>
              <a:t>beneficios</a:t>
            </a:r>
            <a:r>
              <a:rPr lang="en-US" dirty="0"/>
              <a:t> </a:t>
            </a:r>
            <a:r>
              <a:rPr lang="en-US" dirty="0" err="1"/>
              <a:t>innovadores</a:t>
            </a:r>
            <a:r>
              <a:rPr lang="en-US" dirty="0"/>
              <a:t>. </a:t>
            </a:r>
          </a:p>
        </p:txBody>
      </p:sp>
      <p:sp>
        <p:nvSpPr>
          <p:cNvPr id="5" name="Text Placeholder 4">
            <a:extLst>
              <a:ext uri="{FF2B5EF4-FFF2-40B4-BE49-F238E27FC236}">
                <a16:creationId xmlns:a16="http://schemas.microsoft.com/office/drawing/2014/main" id="{CD9B69FF-2D00-254D-BD8F-5DD03C22E15F}"/>
              </a:ext>
            </a:extLst>
          </p:cNvPr>
          <p:cNvSpPr>
            <a:spLocks noGrp="1"/>
          </p:cNvSpPr>
          <p:nvPr>
            <p:ph type="body" sz="quarter" idx="25"/>
          </p:nvPr>
        </p:nvSpPr>
        <p:spPr/>
        <p:txBody>
          <a:bodyPr/>
          <a:lstStyle/>
          <a:p>
            <a:r>
              <a:rPr lang="en-US" dirty="0"/>
              <a:t>03</a:t>
            </a:r>
          </a:p>
        </p:txBody>
      </p:sp>
      <p:sp>
        <p:nvSpPr>
          <p:cNvPr id="8" name="Slide Number Placeholder 7">
            <a:extLst>
              <a:ext uri="{FF2B5EF4-FFF2-40B4-BE49-F238E27FC236}">
                <a16:creationId xmlns:a16="http://schemas.microsoft.com/office/drawing/2014/main" id="{C140DACA-C48D-204E-A7A0-964E1B553C9B}"/>
              </a:ext>
            </a:extLst>
          </p:cNvPr>
          <p:cNvSpPr>
            <a:spLocks noGrp="1"/>
          </p:cNvSpPr>
          <p:nvPr>
            <p:ph type="sldNum" sz="quarter" idx="4"/>
          </p:nvPr>
        </p:nvSpPr>
        <p:spPr/>
        <p:txBody>
          <a:bodyPr/>
          <a:lstStyle/>
          <a:p>
            <a:pPr algn="l"/>
            <a:r>
              <a:rPr lang="en-GB" dirty="0"/>
              <a:t>P0</a:t>
            </a:r>
            <a:fld id="{6773EB32-DEBA-654F-981A-5727AA1F9394}" type="slidenum">
              <a:rPr lang="en-GB" smtClean="0"/>
              <a:pPr algn="l"/>
              <a:t>9</a:t>
            </a:fld>
            <a:endParaRPr lang="en-GB" dirty="0"/>
          </a:p>
        </p:txBody>
      </p:sp>
      <p:sp>
        <p:nvSpPr>
          <p:cNvPr id="2" name="Text Placeholder 1">
            <a:extLst>
              <a:ext uri="{FF2B5EF4-FFF2-40B4-BE49-F238E27FC236}">
                <a16:creationId xmlns:a16="http://schemas.microsoft.com/office/drawing/2014/main" id="{6F39B771-1F33-424D-8AAF-7F7AEF19EBC5}"/>
              </a:ext>
            </a:extLst>
          </p:cNvPr>
          <p:cNvSpPr>
            <a:spLocks noGrp="1"/>
          </p:cNvSpPr>
          <p:nvPr>
            <p:ph type="body" sz="quarter" idx="41"/>
          </p:nvPr>
        </p:nvSpPr>
        <p:spPr/>
        <p:txBody>
          <a:bodyPr/>
          <a:lstStyle/>
          <a:p>
            <a:r>
              <a:rPr lang="en-US" dirty="0" err="1"/>
              <a:t>Apoyando</a:t>
            </a:r>
            <a:r>
              <a:rPr lang="en-US" dirty="0"/>
              <a:t> una </a:t>
            </a:r>
            <a:r>
              <a:rPr lang="en-US" dirty="0" err="1"/>
              <a:t>fuerza</a:t>
            </a:r>
            <a:r>
              <a:rPr lang="en-US" dirty="0"/>
              <a:t> </a:t>
            </a:r>
            <a:r>
              <a:rPr lang="en-US" dirty="0" err="1"/>
              <a:t>laboral</a:t>
            </a:r>
            <a:r>
              <a:rPr lang="en-US" dirty="0"/>
              <a:t> </a:t>
            </a:r>
            <a:r>
              <a:rPr lang="en-US" dirty="0" err="1"/>
              <a:t>transformada</a:t>
            </a:r>
            <a:endParaRPr lang="en-US" dirty="0"/>
          </a:p>
        </p:txBody>
      </p:sp>
    </p:spTree>
    <p:extLst>
      <p:ext uri="{BB962C8B-B14F-4D97-AF65-F5344CB8AC3E}">
        <p14:creationId xmlns:p14="http://schemas.microsoft.com/office/powerpoint/2010/main" val="39241776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Theme">
  <a:themeElements>
    <a:clrScheme name="Custom 18">
      <a:dk1>
        <a:srgbClr val="000000"/>
      </a:dk1>
      <a:lt1>
        <a:srgbClr val="FFFFFF"/>
      </a:lt1>
      <a:dk2>
        <a:srgbClr val="ECEAEA"/>
      </a:dk2>
      <a:lt2>
        <a:srgbClr val="150F96"/>
      </a:lt2>
      <a:accent1>
        <a:srgbClr val="FFB616"/>
      </a:accent1>
      <a:accent2>
        <a:srgbClr val="FF6600"/>
      </a:accent2>
      <a:accent3>
        <a:srgbClr val="01C1D6"/>
      </a:accent3>
      <a:accent4>
        <a:srgbClr val="6E27C5"/>
      </a:accent4>
      <a:accent5>
        <a:srgbClr val="FF0098"/>
      </a:accent5>
      <a:accent6>
        <a:srgbClr val="4B4E53"/>
      </a:accent6>
      <a:hlink>
        <a:srgbClr val="150E95"/>
      </a:hlink>
      <a:folHlink>
        <a:srgbClr val="6D27C4"/>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3"/>
        </a:solidFill>
        <a:ln>
          <a:noFill/>
        </a:ln>
      </a:spPr>
      <a:bodyPr rtlCol="0" anchor="ctr"/>
      <a:lstStyle>
        <a:defPPr algn="ctr">
          <a:defRPr noProof="0" dirty="0" err="1" smtClean="0">
            <a:latin typeface="Georgia" panose="02040502050405020303" pitchFamily="18" charset="0"/>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gn="l">
          <a:defRPr sz="1100" noProof="0" dirty="0" err="1" smtClean="0">
            <a:latin typeface="Georgia" panose="02040502050405020303" pitchFamily="18"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816909C34866884E991BAC34DB7E54F4" ma:contentTypeVersion="5" ma:contentTypeDescription="Create a new document." ma:contentTypeScope="" ma:versionID="71f6d638fe1ac39ee3ba1a6c15eaec6c">
  <xsd:schema xmlns:xsd="http://www.w3.org/2001/XMLSchema" xmlns:xs="http://www.w3.org/2001/XMLSchema" xmlns:p="http://schemas.microsoft.com/office/2006/metadata/properties" xmlns:ns2="eab90f61-4901-4517-9ad2-c5ce535acdf7" targetNamespace="http://schemas.microsoft.com/office/2006/metadata/properties" ma:root="true" ma:fieldsID="803eddd333c93ff14e3887c8c12a39bf" ns2:_="">
    <xsd:import namespace="eab90f61-4901-4517-9ad2-c5ce535acdf7"/>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ab90f61-4901-4517-9ad2-c5ce535acdf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1B31791-431F-459D-A3CA-C631A14ED971}">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F6E57541-1A60-4348-B258-4BFC13E25E0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ab90f61-4901-4517-9ad2-c5ce535acdf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6F99EFB4-2A68-4F3A-8F44-7224B1B3304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11503</TotalTime>
  <Words>1861</Words>
  <Application>Microsoft Office PowerPoint</Application>
  <PresentationFormat>On-screen Show (16:9)</PresentationFormat>
  <Paragraphs>193</Paragraphs>
  <Slides>24</Slides>
  <Notes>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24</vt:i4>
      </vt:variant>
    </vt:vector>
  </HeadingPairs>
  <TitlesOfParts>
    <vt:vector size="30" baseType="lpstr">
      <vt:lpstr>Georgia</vt:lpstr>
      <vt:lpstr>Lato</vt:lpstr>
      <vt:lpstr>Arial</vt:lpstr>
      <vt:lpstr>Lato Light</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Carmel Chan</dc:creator>
  <cp:lastModifiedBy>Mendoza, Angela Y.            INTL (Colombia)</cp:lastModifiedBy>
  <cp:revision>4664</cp:revision>
  <cp:lastPrinted>2020-11-24T12:20:30Z</cp:lastPrinted>
  <dcterms:created xsi:type="dcterms:W3CDTF">2019-06-11T12:14:37Z</dcterms:created>
  <dcterms:modified xsi:type="dcterms:W3CDTF">2021-05-11T21:01:35Z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0x010100816909C34866884E991BAC34DB7E54F4</vt:lpwstr>
  </property>
</Properties>
</file>