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60" r:id="rId1"/>
  </p:sldMasterIdLst>
  <p:notesMasterIdLst>
    <p:notesMasterId r:id="rId26"/>
  </p:notesMasterIdLst>
  <p:handoutMasterIdLst>
    <p:handoutMasterId r:id="rId27"/>
  </p:handoutMasterIdLst>
  <p:sldIdLst>
    <p:sldId id="296" r:id="rId2"/>
    <p:sldId id="297" r:id="rId3"/>
    <p:sldId id="298" r:id="rId4"/>
    <p:sldId id="299" r:id="rId5"/>
    <p:sldId id="327" r:id="rId6"/>
    <p:sldId id="301" r:id="rId7"/>
    <p:sldId id="302" r:id="rId8"/>
    <p:sldId id="303" r:id="rId9"/>
    <p:sldId id="304" r:id="rId10"/>
    <p:sldId id="305" r:id="rId11"/>
    <p:sldId id="306" r:id="rId12"/>
    <p:sldId id="307" r:id="rId13"/>
    <p:sldId id="328" r:id="rId14"/>
    <p:sldId id="309" r:id="rId15"/>
    <p:sldId id="310" r:id="rId16"/>
    <p:sldId id="311" r:id="rId17"/>
    <p:sldId id="312" r:id="rId18"/>
    <p:sldId id="313" r:id="rId19"/>
    <p:sldId id="314" r:id="rId20"/>
    <p:sldId id="324" r:id="rId21"/>
    <p:sldId id="325" r:id="rId22"/>
    <p:sldId id="326" r:id="rId23"/>
    <p:sldId id="319" r:id="rId24"/>
    <p:sldId id="320" r:id="rId25"/>
  </p:sldIdLst>
  <p:sldSz cx="9144000" cy="5143500" type="screen16x9"/>
  <p:notesSz cx="6858000" cy="9144000"/>
  <p:embeddedFontLst>
    <p:embeddedFont>
      <p:font typeface="Calibri" panose="020F0502020204030204" pitchFamily="34" charset="0"/>
      <p:regular r:id="rId28"/>
      <p:bold r:id="rId29"/>
      <p:italic r:id="rId30"/>
      <p:boldItalic r:id="rId31"/>
    </p:embeddedFont>
    <p:embeddedFont>
      <p:font typeface="Georgia" panose="02040502050405020303" pitchFamily="18" charset="0"/>
      <p:regular r:id="rId32"/>
      <p:bold r:id="rId33"/>
      <p:italic r:id="rId34"/>
      <p:boldItalic r:id="rId35"/>
    </p:embeddedFont>
    <p:embeddedFont>
      <p:font typeface="Lato" panose="020B0604020202020204" charset="0"/>
      <p:regular r:id="rId36"/>
      <p:bold r:id="rId37"/>
      <p:italic r:id="rId38"/>
      <p:boldItalic r:id="rId39"/>
    </p:embeddedFont>
    <p:embeddedFont>
      <p:font typeface="Lato Light" panose="020F0302020204030203" charset="0"/>
      <p:regular r:id="rId40"/>
      <p:italic r:id="rId41"/>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5760" userDrawn="1">
          <p15:clr>
            <a:srgbClr val="A4A3A4"/>
          </p15:clr>
        </p15:guide>
        <p15:guide id="3" orient="horz" pos="32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ACB00"/>
    <a:srgbClr val="F5F4F4"/>
    <a:srgbClr val="D9D7D7"/>
    <a:srgbClr val="150F96"/>
    <a:srgbClr val="FF6600"/>
    <a:srgbClr val="B888D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502" autoAdjust="0"/>
    <p:restoredTop sz="94728"/>
  </p:normalViewPr>
  <p:slideViewPr>
    <p:cSldViewPr snapToGrid="0" snapToObjects="1" showGuides="1">
      <p:cViewPr varScale="1">
        <p:scale>
          <a:sx n="84" d="100"/>
          <a:sy n="84" d="100"/>
        </p:scale>
        <p:origin x="1200" y="84"/>
      </p:cViewPr>
      <p:guideLst>
        <p:guide pos="5760"/>
        <p:guide orient="horz" pos="3240"/>
      </p:guideLst>
    </p:cSldViewPr>
  </p:slideViewPr>
  <p:notesTextViewPr>
    <p:cViewPr>
      <p:scale>
        <a:sx n="1" d="1"/>
        <a:sy n="1" d="1"/>
      </p:scale>
      <p:origin x="0" y="0"/>
    </p:cViewPr>
  </p:notesTextViewPr>
  <p:notesViewPr>
    <p:cSldViewPr snapToGrid="0" snapToObjects="1" showGuides="1">
      <p:cViewPr varScale="1">
        <p:scale>
          <a:sx n="93" d="100"/>
          <a:sy n="93" d="100"/>
        </p:scale>
        <p:origin x="3288"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openxmlformats.org/officeDocument/2006/relationships/font" Target="fonts/font12.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7.fntdata"/><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font" Target="fonts/font11.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2.fntdata"/><Relationship Id="rId41"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font" Target="fonts/font13.fntdata"/><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A559C2D-547D-4B4F-8BF8-04CB1B1824D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latin typeface="Arial" panose="020B0604020202020204" pitchFamily="34" charset="0"/>
            </a:endParaRPr>
          </a:p>
        </p:txBody>
      </p:sp>
      <p:sp>
        <p:nvSpPr>
          <p:cNvPr id="3" name="Date Placeholder 2">
            <a:extLst>
              <a:ext uri="{FF2B5EF4-FFF2-40B4-BE49-F238E27FC236}">
                <a16:creationId xmlns:a16="http://schemas.microsoft.com/office/drawing/2014/main" id="{0B7CC316-D7B9-6541-8EE9-3C59EC70F7C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3AA6431-AE64-EE49-BAE8-18E7C74EFF45}" type="datetimeFigureOut">
              <a:rPr lang="en-US" smtClean="0">
                <a:latin typeface="Arial" panose="020B0604020202020204" pitchFamily="34" charset="0"/>
              </a:rPr>
              <a:t>26-May-21</a:t>
            </a:fld>
            <a:endParaRPr lang="en-US">
              <a:latin typeface="Arial" panose="020B0604020202020204" pitchFamily="34" charset="0"/>
            </a:endParaRPr>
          </a:p>
        </p:txBody>
      </p:sp>
      <p:sp>
        <p:nvSpPr>
          <p:cNvPr id="4" name="Footer Placeholder 3">
            <a:extLst>
              <a:ext uri="{FF2B5EF4-FFF2-40B4-BE49-F238E27FC236}">
                <a16:creationId xmlns:a16="http://schemas.microsoft.com/office/drawing/2014/main" id="{654CEF3B-1765-7F4C-812C-AFDDE167834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latin typeface="Arial" panose="020B0604020202020204" pitchFamily="34" charset="0"/>
            </a:endParaRPr>
          </a:p>
        </p:txBody>
      </p:sp>
      <p:sp>
        <p:nvSpPr>
          <p:cNvPr id="5" name="Slide Number Placeholder 4">
            <a:extLst>
              <a:ext uri="{FF2B5EF4-FFF2-40B4-BE49-F238E27FC236}">
                <a16:creationId xmlns:a16="http://schemas.microsoft.com/office/drawing/2014/main" id="{204F4103-072E-2C45-9328-1B430BEA430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2A5C27E-0D74-3F45-9A6A-65362A02EEEA}" type="slidenum">
              <a:rPr lang="en-US" smtClean="0">
                <a:latin typeface="Arial" panose="020B0604020202020204" pitchFamily="34" charset="0"/>
              </a:rPr>
              <a:t>‹#›</a:t>
            </a:fld>
            <a:endParaRPr lang="en-US">
              <a:latin typeface="Arial" panose="020B0604020202020204" pitchFamily="34" charset="0"/>
            </a:endParaRPr>
          </a:p>
        </p:txBody>
      </p:sp>
    </p:spTree>
    <p:extLst>
      <p:ext uri="{BB962C8B-B14F-4D97-AF65-F5344CB8AC3E}">
        <p14:creationId xmlns:p14="http://schemas.microsoft.com/office/powerpoint/2010/main" val="5124917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823BFFC6-CC4A-B040-846E-E2E2A4AEA021}" type="datetimeFigureOut">
              <a:rPr lang="en-GB" smtClean="0"/>
              <a:pPr/>
              <a:t>26/05/2021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05AB37B5-35CF-734D-8000-3DA8B761D21E}" type="slidenum">
              <a:rPr lang="en-GB" smtClean="0"/>
              <a:pPr/>
              <a:t>‹#›</a:t>
            </a:fld>
            <a:endParaRPr lang="en-GB"/>
          </a:p>
        </p:txBody>
      </p:sp>
    </p:spTree>
    <p:extLst>
      <p:ext uri="{BB962C8B-B14F-4D97-AF65-F5344CB8AC3E}">
        <p14:creationId xmlns:p14="http://schemas.microsoft.com/office/powerpoint/2010/main" val="3719421710"/>
      </p:ext>
    </p:extLst>
  </p:cSld>
  <p:clrMap bg1="lt1" tx1="dk1" bg2="lt2" tx2="dk2" accent1="accent1" accent2="accent2" accent3="accent3" accent4="accent4" accent5="accent5" accent6="accent6" hlink="hlink" folHlink="folHlink"/>
  <p:notesStyle>
    <a:lvl1pPr marL="0" algn="l" defTabSz="685800" rtl="0" eaLnBrk="1" latinLnBrk="0" hangingPunct="1">
      <a:defRPr sz="900" b="0" i="0" kern="1200">
        <a:solidFill>
          <a:schemeClr val="tx1"/>
        </a:solidFill>
        <a:latin typeface="Arial" panose="020B0604020202020204" pitchFamily="34" charset="0"/>
        <a:ea typeface="+mn-ea"/>
        <a:cs typeface="+mn-cs"/>
      </a:defRPr>
    </a:lvl1pPr>
    <a:lvl2pPr marL="342900" algn="l" defTabSz="685800" rtl="0" eaLnBrk="1" latinLnBrk="0" hangingPunct="1">
      <a:defRPr sz="900" b="0" i="0" kern="1200">
        <a:solidFill>
          <a:schemeClr val="tx1"/>
        </a:solidFill>
        <a:latin typeface="Arial" panose="020B0604020202020204" pitchFamily="34" charset="0"/>
        <a:ea typeface="+mn-ea"/>
        <a:cs typeface="+mn-cs"/>
      </a:defRPr>
    </a:lvl2pPr>
    <a:lvl3pPr marL="685800" algn="l" defTabSz="685800" rtl="0" eaLnBrk="1" latinLnBrk="0" hangingPunct="1">
      <a:defRPr sz="900" b="0" i="0" kern="1200">
        <a:solidFill>
          <a:schemeClr val="tx1"/>
        </a:solidFill>
        <a:latin typeface="Arial" panose="020B0604020202020204" pitchFamily="34" charset="0"/>
        <a:ea typeface="+mn-ea"/>
        <a:cs typeface="+mn-cs"/>
      </a:defRPr>
    </a:lvl3pPr>
    <a:lvl4pPr marL="1028700" algn="l" defTabSz="685800" rtl="0" eaLnBrk="1" latinLnBrk="0" hangingPunct="1">
      <a:defRPr sz="900" b="0" i="0" kern="1200">
        <a:solidFill>
          <a:schemeClr val="tx1"/>
        </a:solidFill>
        <a:latin typeface="Arial" panose="020B0604020202020204" pitchFamily="34" charset="0"/>
        <a:ea typeface="+mn-ea"/>
        <a:cs typeface="+mn-cs"/>
      </a:defRPr>
    </a:lvl4pPr>
    <a:lvl5pPr marL="1371600" algn="l" defTabSz="685800" rtl="0" eaLnBrk="1" latinLnBrk="0" hangingPunct="1">
      <a:defRPr sz="900" b="0" i="0" kern="1200">
        <a:solidFill>
          <a:schemeClr val="tx1"/>
        </a:solidFill>
        <a:latin typeface="Arial" panose="020B0604020202020204" pitchFamily="34" charset="0"/>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5AB37B5-35CF-734D-8000-3DA8B761D21E}" type="slidenum">
              <a:rPr lang="en-GB" smtClean="0"/>
              <a:pPr/>
              <a:t>3</a:t>
            </a:fld>
            <a:endParaRPr lang="en-GB"/>
          </a:p>
        </p:txBody>
      </p:sp>
    </p:spTree>
    <p:extLst>
      <p:ext uri="{BB962C8B-B14F-4D97-AF65-F5344CB8AC3E}">
        <p14:creationId xmlns:p14="http://schemas.microsoft.com/office/powerpoint/2010/main" val="28223273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5AB37B5-35CF-734D-8000-3DA8B761D21E}" type="slidenum">
              <a:rPr lang="en-GB" smtClean="0"/>
              <a:pPr/>
              <a:t>7</a:t>
            </a:fld>
            <a:endParaRPr lang="en-GB" dirty="0"/>
          </a:p>
        </p:txBody>
      </p:sp>
    </p:spTree>
    <p:extLst>
      <p:ext uri="{BB962C8B-B14F-4D97-AF65-F5344CB8AC3E}">
        <p14:creationId xmlns:p14="http://schemas.microsoft.com/office/powerpoint/2010/main" val="18821038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5AB37B5-35CF-734D-8000-3DA8B761D21E}" type="slidenum">
              <a:rPr lang="en-GB" smtClean="0"/>
              <a:pPr/>
              <a:t>9</a:t>
            </a:fld>
            <a:endParaRPr lang="en-GB" dirty="0"/>
          </a:p>
        </p:txBody>
      </p:sp>
    </p:spTree>
    <p:extLst>
      <p:ext uri="{BB962C8B-B14F-4D97-AF65-F5344CB8AC3E}">
        <p14:creationId xmlns:p14="http://schemas.microsoft.com/office/powerpoint/2010/main" val="42364547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AB37B5-35CF-734D-8000-3DA8B761D21E}" type="slidenum">
              <a:rPr lang="en-GB" smtClean="0"/>
              <a:pPr/>
              <a:t>22</a:t>
            </a:fld>
            <a:endParaRPr lang="en-GB"/>
          </a:p>
        </p:txBody>
      </p:sp>
    </p:spTree>
    <p:extLst>
      <p:ext uri="{BB962C8B-B14F-4D97-AF65-F5344CB8AC3E}">
        <p14:creationId xmlns:p14="http://schemas.microsoft.com/office/powerpoint/2010/main" val="27115868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2"/>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2D87B6E-55B1-CE4A-9BE3-6C840B92E509}"/>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7" name="Text Placeholder 6">
            <a:extLst>
              <a:ext uri="{FF2B5EF4-FFF2-40B4-BE49-F238E27FC236}">
                <a16:creationId xmlns:a16="http://schemas.microsoft.com/office/drawing/2014/main" id="{9693043F-9261-3343-8A58-A7B1B6B47DEE}"/>
              </a:ext>
            </a:extLst>
          </p:cNvPr>
          <p:cNvSpPr>
            <a:spLocks noGrp="1"/>
          </p:cNvSpPr>
          <p:nvPr>
            <p:ph type="body" sz="quarter" idx="13" hasCustomPrompt="1"/>
          </p:nvPr>
        </p:nvSpPr>
        <p:spPr>
          <a:xfrm>
            <a:off x="476251" y="1629155"/>
            <a:ext cx="5670000" cy="1628395"/>
          </a:xfrm>
        </p:spPr>
        <p:txBody>
          <a:bodyPr/>
          <a:lstStyle>
            <a:lvl1pPr>
              <a:lnSpc>
                <a:spcPts val="4000"/>
              </a:lnSpc>
              <a:defRPr sz="4000" b="0" i="0">
                <a:solidFill>
                  <a:schemeClr val="bg1"/>
                </a:solidFill>
                <a:latin typeface="Georgia" panose="02040502050405020303" pitchFamily="18" charset="0"/>
              </a:defRPr>
            </a:lvl1pPr>
            <a:lvl2pPr>
              <a:lnSpc>
                <a:spcPts val="4000"/>
              </a:lnSpc>
              <a:defRPr sz="4000" b="1" i="0">
                <a:solidFill>
                  <a:schemeClr val="bg1"/>
                </a:solidFill>
                <a:latin typeface="Georgia" panose="02040502050405020303" pitchFamily="18" charset="0"/>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[Title slide]</a:t>
            </a:r>
          </a:p>
          <a:p>
            <a:pPr lvl="1"/>
            <a:r>
              <a:rPr lang="en-US" noProof="0" dirty="0"/>
              <a:t>Second level</a:t>
            </a:r>
          </a:p>
        </p:txBody>
      </p:sp>
      <p:sp>
        <p:nvSpPr>
          <p:cNvPr id="5" name="Text Placeholder 11">
            <a:extLst>
              <a:ext uri="{FF2B5EF4-FFF2-40B4-BE49-F238E27FC236}">
                <a16:creationId xmlns:a16="http://schemas.microsoft.com/office/drawing/2014/main" id="{CB30D29E-1513-224E-A00C-938363968092}"/>
              </a:ext>
            </a:extLst>
          </p:cNvPr>
          <p:cNvSpPr>
            <a:spLocks noGrp="1"/>
          </p:cNvSpPr>
          <p:nvPr>
            <p:ph type="body" sz="quarter" idx="30" hasCustomPrompt="1"/>
          </p:nvPr>
        </p:nvSpPr>
        <p:spPr>
          <a:xfrm>
            <a:off x="476250" y="3516791"/>
            <a:ext cx="5669999" cy="309600"/>
          </a:xfrm>
          <a:noFill/>
        </p:spPr>
        <p:txBody>
          <a:bodyPr anchor="ctr" anchorCtr="0"/>
          <a:lstStyle>
            <a:lvl1pPr>
              <a:lnSpc>
                <a:spcPct val="114000"/>
              </a:lnSpc>
              <a:spcAft>
                <a:spcPts val="0"/>
              </a:spcAft>
              <a:defRPr sz="1100" b="0" i="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&lt;Presenter Name&gt;  |  &lt;Month DD, YYYY&gt;</a:t>
            </a:r>
          </a:p>
        </p:txBody>
      </p:sp>
    </p:spTree>
    <p:extLst>
      <p:ext uri="{BB962C8B-B14F-4D97-AF65-F5344CB8AC3E}">
        <p14:creationId xmlns:p14="http://schemas.microsoft.com/office/powerpoint/2010/main" val="4110319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30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yout 7">
    <p:bg>
      <p:bgPr>
        <a:solidFill>
          <a:schemeClr val="bg1"/>
        </a:solidFill>
        <a:effectLst/>
      </p:bgPr>
    </p:bg>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7E870D7F-A66F-6A4E-8022-18A1C795C0FF}"/>
              </a:ext>
            </a:extLst>
          </p:cNvPr>
          <p:cNvPicPr>
            <a:picLocks noChangeAspect="1"/>
          </p:cNvPicPr>
          <p:nvPr userDrawn="1"/>
        </p:nvPicPr>
        <p:blipFill>
          <a:blip r:embed="rId2"/>
          <a:stretch>
            <a:fillRect/>
          </a:stretch>
        </p:blipFill>
        <p:spPr>
          <a:xfrm>
            <a:off x="0" y="0"/>
            <a:ext cx="9144000" cy="5143500"/>
          </a:xfrm>
          <a:prstGeom prst="rect">
            <a:avLst/>
          </a:prstGeom>
        </p:spPr>
      </p:pic>
      <p:cxnSp>
        <p:nvCxnSpPr>
          <p:cNvPr id="6" name="Straight Connector 5">
            <a:extLst>
              <a:ext uri="{FF2B5EF4-FFF2-40B4-BE49-F238E27FC236}">
                <a16:creationId xmlns:a16="http://schemas.microsoft.com/office/drawing/2014/main" id="{C2FB149C-EAEA-2844-AAAA-91F4094D9959}"/>
              </a:ext>
            </a:extLst>
          </p:cNvPr>
          <p:cNvCxnSpPr>
            <a:cxnSpLocks/>
          </p:cNvCxnSpPr>
          <p:nvPr userDrawn="1"/>
        </p:nvCxnSpPr>
        <p:spPr>
          <a:xfrm>
            <a:off x="377825" y="3359150"/>
            <a:ext cx="0" cy="869950"/>
          </a:xfrm>
          <a:prstGeom prst="line">
            <a:avLst/>
          </a:prstGeom>
          <a:ln w="6350">
            <a:solidFill>
              <a:srgbClr val="D9D7D7"/>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C12E6024-0A94-134A-B04E-80D19147B669}"/>
              </a:ext>
            </a:extLst>
          </p:cNvPr>
          <p:cNvCxnSpPr>
            <a:cxnSpLocks/>
          </p:cNvCxnSpPr>
          <p:nvPr userDrawn="1"/>
        </p:nvCxnSpPr>
        <p:spPr>
          <a:xfrm>
            <a:off x="2774950" y="3359150"/>
            <a:ext cx="0" cy="869950"/>
          </a:xfrm>
          <a:prstGeom prst="line">
            <a:avLst/>
          </a:prstGeom>
          <a:ln w="6350">
            <a:solidFill>
              <a:srgbClr val="D9D7D7"/>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A20585A4-D288-0942-9902-74141BAFB69E}"/>
              </a:ext>
            </a:extLst>
          </p:cNvPr>
          <p:cNvCxnSpPr>
            <a:cxnSpLocks/>
          </p:cNvCxnSpPr>
          <p:nvPr userDrawn="1"/>
        </p:nvCxnSpPr>
        <p:spPr>
          <a:xfrm>
            <a:off x="5041900" y="3359150"/>
            <a:ext cx="0" cy="869950"/>
          </a:xfrm>
          <a:prstGeom prst="line">
            <a:avLst/>
          </a:prstGeom>
          <a:ln w="6350">
            <a:solidFill>
              <a:srgbClr val="D9D7D7"/>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6A82952F-8A52-3D4D-8DB2-78B572F5B195}"/>
              </a:ext>
            </a:extLst>
          </p:cNvPr>
          <p:cNvCxnSpPr>
            <a:cxnSpLocks/>
          </p:cNvCxnSpPr>
          <p:nvPr userDrawn="1"/>
        </p:nvCxnSpPr>
        <p:spPr>
          <a:xfrm>
            <a:off x="7391400" y="3359150"/>
            <a:ext cx="0" cy="869950"/>
          </a:xfrm>
          <a:prstGeom prst="line">
            <a:avLst/>
          </a:prstGeom>
          <a:ln w="6350">
            <a:solidFill>
              <a:srgbClr val="D9D7D7"/>
            </a:solidFill>
          </a:ln>
        </p:spPr>
        <p:style>
          <a:lnRef idx="1">
            <a:schemeClr val="accent1"/>
          </a:lnRef>
          <a:fillRef idx="0">
            <a:schemeClr val="accent1"/>
          </a:fillRef>
          <a:effectRef idx="0">
            <a:schemeClr val="accent1"/>
          </a:effectRef>
          <a:fontRef idx="minor">
            <a:schemeClr val="tx1"/>
          </a:fontRef>
        </p:style>
      </p:cxnSp>
      <p:sp>
        <p:nvSpPr>
          <p:cNvPr id="19" name="Slide Number Placeholder 5">
            <a:extLst>
              <a:ext uri="{FF2B5EF4-FFF2-40B4-BE49-F238E27FC236}">
                <a16:creationId xmlns:a16="http://schemas.microsoft.com/office/drawing/2014/main" id="{2139FBCA-20C4-CD40-98D3-52FCD607F255}"/>
              </a:ext>
            </a:extLst>
          </p:cNvPr>
          <p:cNvSpPr>
            <a:spLocks noGrp="1"/>
          </p:cNvSpPr>
          <p:nvPr>
            <p:ph type="sldNum" sz="quarter" idx="4"/>
          </p:nvPr>
        </p:nvSpPr>
        <p:spPr>
          <a:xfrm rot="5400000">
            <a:off x="-73800" y="550050"/>
            <a:ext cx="356400" cy="208800"/>
          </a:xfrm>
          <a:prstGeom prst="rect">
            <a:avLst/>
          </a:prstGeom>
          <a:solidFill>
            <a:schemeClr val="tx1"/>
          </a:solidFill>
        </p:spPr>
        <p:txBody>
          <a:bodyPr vert="horz" lIns="72000" tIns="0" rIns="0" bIns="0" rtlCol="0" anchor="ctr"/>
          <a:lstStyle>
            <a:lvl1pPr algn="l">
              <a:defRPr sz="1000" b="0" i="0">
                <a:solidFill>
                  <a:schemeClr val="bg1"/>
                </a:solidFill>
                <a:latin typeface="Georgia" panose="02040502050405020303" pitchFamily="18" charset="0"/>
              </a:defRPr>
            </a:lvl1pPr>
          </a:lstStyle>
          <a:p>
            <a:pPr algn="l"/>
            <a:r>
              <a:rPr lang="en-GB" dirty="0"/>
              <a:t>P</a:t>
            </a:r>
            <a:fld id="{6773EB32-DEBA-654F-981A-5727AA1F9394}" type="slidenum">
              <a:rPr lang="en-GB" smtClean="0"/>
              <a:pPr algn="l"/>
              <a:t>‹#›</a:t>
            </a:fld>
            <a:endParaRPr lang="en-GB" dirty="0"/>
          </a:p>
        </p:txBody>
      </p:sp>
      <p:sp>
        <p:nvSpPr>
          <p:cNvPr id="17" name="Text Placeholder 6">
            <a:extLst>
              <a:ext uri="{FF2B5EF4-FFF2-40B4-BE49-F238E27FC236}">
                <a16:creationId xmlns:a16="http://schemas.microsoft.com/office/drawing/2014/main" id="{7DB02C55-246B-B44F-8B64-C1220FE1FE2B}"/>
              </a:ext>
            </a:extLst>
          </p:cNvPr>
          <p:cNvSpPr>
            <a:spLocks noGrp="1"/>
          </p:cNvSpPr>
          <p:nvPr>
            <p:ph type="body" sz="quarter" idx="37" hasCustomPrompt="1"/>
          </p:nvPr>
        </p:nvSpPr>
        <p:spPr>
          <a:xfrm>
            <a:off x="476625" y="471684"/>
            <a:ext cx="5752717" cy="183600"/>
          </a:xfrm>
        </p:spPr>
        <p:txBody>
          <a:bodyPr/>
          <a:lstStyle>
            <a:lvl1pPr>
              <a:lnSpc>
                <a:spcPct val="90000"/>
              </a:lnSpc>
              <a:defRPr sz="900" b="0" i="0" cap="all" spc="180" baseline="0">
                <a:solidFill>
                  <a:schemeClr val="bg2"/>
                </a:solidFill>
                <a:latin typeface="Lato" panose="020F0502020204030203" pitchFamily="34" charset="77"/>
              </a:defRPr>
            </a:lvl1pPr>
            <a:lvl2pPr>
              <a:lnSpc>
                <a:spcPct val="90000"/>
              </a:lnSpc>
              <a:defRPr sz="900" b="0" i="0">
                <a:solidFill>
                  <a:schemeClr val="bg2"/>
                </a:solidFill>
                <a:latin typeface="Lato" panose="020F0502020204030203" pitchFamily="34"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[Layout 7]</a:t>
            </a:r>
          </a:p>
        </p:txBody>
      </p:sp>
      <p:sp>
        <p:nvSpPr>
          <p:cNvPr id="18" name="Text Placeholder 11">
            <a:extLst>
              <a:ext uri="{FF2B5EF4-FFF2-40B4-BE49-F238E27FC236}">
                <a16:creationId xmlns:a16="http://schemas.microsoft.com/office/drawing/2014/main" id="{82B7A463-7381-5444-A5C4-2FC8CF307C96}"/>
              </a:ext>
            </a:extLst>
          </p:cNvPr>
          <p:cNvSpPr>
            <a:spLocks noGrp="1"/>
          </p:cNvSpPr>
          <p:nvPr>
            <p:ph type="body" sz="quarter" idx="25" hasCustomPrompt="1"/>
          </p:nvPr>
        </p:nvSpPr>
        <p:spPr>
          <a:xfrm>
            <a:off x="482978" y="3152053"/>
            <a:ext cx="1358522" cy="759548"/>
          </a:xfrm>
        </p:spPr>
        <p:txBody>
          <a:bodyPr anchor="t" anchorCtr="0"/>
          <a:lstStyle>
            <a:lvl1pPr>
              <a:lnSpc>
                <a:spcPct val="90000"/>
              </a:lnSpc>
              <a:spcAft>
                <a:spcPts val="0"/>
              </a:spcAft>
              <a:defRPr sz="6000" b="0" i="0" spc="-300" baseline="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
        <p:nvSpPr>
          <p:cNvPr id="23" name="Text Placeholder 11">
            <a:extLst>
              <a:ext uri="{FF2B5EF4-FFF2-40B4-BE49-F238E27FC236}">
                <a16:creationId xmlns:a16="http://schemas.microsoft.com/office/drawing/2014/main" id="{38AD396B-32CC-B94C-BFC5-3C9AEB5BC3B3}"/>
              </a:ext>
            </a:extLst>
          </p:cNvPr>
          <p:cNvSpPr>
            <a:spLocks noGrp="1"/>
          </p:cNvSpPr>
          <p:nvPr>
            <p:ph type="body" sz="quarter" idx="26"/>
          </p:nvPr>
        </p:nvSpPr>
        <p:spPr>
          <a:xfrm>
            <a:off x="482978" y="3988133"/>
            <a:ext cx="1358522" cy="310817"/>
          </a:xfrm>
        </p:spPr>
        <p:txBody>
          <a:bodyPr anchor="t" anchorCtr="0"/>
          <a:lstStyle>
            <a:lvl1pPr>
              <a:lnSpc>
                <a:spcPct val="114000"/>
              </a:lnSpc>
              <a:spcAft>
                <a:spcPts val="0"/>
              </a:spcAft>
              <a:defRPr sz="1700" b="0" i="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25" name="Text Placeholder 11">
            <a:extLst>
              <a:ext uri="{FF2B5EF4-FFF2-40B4-BE49-F238E27FC236}">
                <a16:creationId xmlns:a16="http://schemas.microsoft.com/office/drawing/2014/main" id="{D9BD05EA-B21F-A242-BB18-459B9F6A910D}"/>
              </a:ext>
            </a:extLst>
          </p:cNvPr>
          <p:cNvSpPr>
            <a:spLocks noGrp="1"/>
          </p:cNvSpPr>
          <p:nvPr>
            <p:ph type="body" sz="quarter" idx="38" hasCustomPrompt="1"/>
          </p:nvPr>
        </p:nvSpPr>
        <p:spPr>
          <a:xfrm>
            <a:off x="2902328" y="3152053"/>
            <a:ext cx="1358522" cy="759548"/>
          </a:xfrm>
        </p:spPr>
        <p:txBody>
          <a:bodyPr anchor="t" anchorCtr="0"/>
          <a:lstStyle>
            <a:lvl1pPr>
              <a:lnSpc>
                <a:spcPct val="90000"/>
              </a:lnSpc>
              <a:spcAft>
                <a:spcPts val="0"/>
              </a:spcAft>
              <a:defRPr sz="6000" b="0" i="0" spc="-300" baseline="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
        <p:nvSpPr>
          <p:cNvPr id="26" name="Text Placeholder 11">
            <a:extLst>
              <a:ext uri="{FF2B5EF4-FFF2-40B4-BE49-F238E27FC236}">
                <a16:creationId xmlns:a16="http://schemas.microsoft.com/office/drawing/2014/main" id="{CB034393-7CC1-4143-84F3-69D571A0C43B}"/>
              </a:ext>
            </a:extLst>
          </p:cNvPr>
          <p:cNvSpPr>
            <a:spLocks noGrp="1"/>
          </p:cNvSpPr>
          <p:nvPr>
            <p:ph type="body" sz="quarter" idx="39"/>
          </p:nvPr>
        </p:nvSpPr>
        <p:spPr>
          <a:xfrm>
            <a:off x="2902328" y="3988133"/>
            <a:ext cx="1358522" cy="310817"/>
          </a:xfrm>
        </p:spPr>
        <p:txBody>
          <a:bodyPr anchor="t" anchorCtr="0"/>
          <a:lstStyle>
            <a:lvl1pPr>
              <a:lnSpc>
                <a:spcPct val="114000"/>
              </a:lnSpc>
              <a:spcAft>
                <a:spcPts val="0"/>
              </a:spcAft>
              <a:defRPr sz="1700" b="0" i="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27" name="Text Placeholder 11">
            <a:extLst>
              <a:ext uri="{FF2B5EF4-FFF2-40B4-BE49-F238E27FC236}">
                <a16:creationId xmlns:a16="http://schemas.microsoft.com/office/drawing/2014/main" id="{8876F137-3056-0B43-9572-29007DB6BA54}"/>
              </a:ext>
            </a:extLst>
          </p:cNvPr>
          <p:cNvSpPr>
            <a:spLocks noGrp="1"/>
          </p:cNvSpPr>
          <p:nvPr>
            <p:ph type="body" sz="quarter" idx="40" hasCustomPrompt="1"/>
          </p:nvPr>
        </p:nvSpPr>
        <p:spPr>
          <a:xfrm>
            <a:off x="5161717" y="3152053"/>
            <a:ext cx="1358522" cy="759548"/>
          </a:xfrm>
        </p:spPr>
        <p:txBody>
          <a:bodyPr anchor="t" anchorCtr="0"/>
          <a:lstStyle>
            <a:lvl1pPr>
              <a:lnSpc>
                <a:spcPct val="90000"/>
              </a:lnSpc>
              <a:spcAft>
                <a:spcPts val="0"/>
              </a:spcAft>
              <a:defRPr sz="6000" b="0" i="0" spc="-300" baseline="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
        <p:nvSpPr>
          <p:cNvPr id="28" name="Text Placeholder 11">
            <a:extLst>
              <a:ext uri="{FF2B5EF4-FFF2-40B4-BE49-F238E27FC236}">
                <a16:creationId xmlns:a16="http://schemas.microsoft.com/office/drawing/2014/main" id="{3E78C3FE-ED06-3C4A-B273-3E7448131918}"/>
              </a:ext>
            </a:extLst>
          </p:cNvPr>
          <p:cNvSpPr>
            <a:spLocks noGrp="1"/>
          </p:cNvSpPr>
          <p:nvPr>
            <p:ph type="body" sz="quarter" idx="41"/>
          </p:nvPr>
        </p:nvSpPr>
        <p:spPr>
          <a:xfrm>
            <a:off x="5161717" y="3988133"/>
            <a:ext cx="1358522" cy="310817"/>
          </a:xfrm>
        </p:spPr>
        <p:txBody>
          <a:bodyPr anchor="t" anchorCtr="0"/>
          <a:lstStyle>
            <a:lvl1pPr>
              <a:lnSpc>
                <a:spcPct val="114000"/>
              </a:lnSpc>
              <a:spcAft>
                <a:spcPts val="0"/>
              </a:spcAft>
              <a:defRPr sz="1700" b="0" i="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29" name="Text Placeholder 11">
            <a:extLst>
              <a:ext uri="{FF2B5EF4-FFF2-40B4-BE49-F238E27FC236}">
                <a16:creationId xmlns:a16="http://schemas.microsoft.com/office/drawing/2014/main" id="{F3EF1818-4190-864C-A4AA-109EA0F0D012}"/>
              </a:ext>
            </a:extLst>
          </p:cNvPr>
          <p:cNvSpPr>
            <a:spLocks noGrp="1"/>
          </p:cNvSpPr>
          <p:nvPr>
            <p:ph type="body" sz="quarter" idx="42" hasCustomPrompt="1"/>
          </p:nvPr>
        </p:nvSpPr>
        <p:spPr>
          <a:xfrm>
            <a:off x="7515603" y="3152053"/>
            <a:ext cx="1269622" cy="759548"/>
          </a:xfrm>
        </p:spPr>
        <p:txBody>
          <a:bodyPr anchor="t" anchorCtr="0"/>
          <a:lstStyle>
            <a:lvl1pPr>
              <a:lnSpc>
                <a:spcPct val="90000"/>
              </a:lnSpc>
              <a:spcAft>
                <a:spcPts val="0"/>
              </a:spcAft>
              <a:defRPr sz="6000" b="0" i="0" spc="-300" baseline="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
        <p:nvSpPr>
          <p:cNvPr id="30" name="Text Placeholder 11">
            <a:extLst>
              <a:ext uri="{FF2B5EF4-FFF2-40B4-BE49-F238E27FC236}">
                <a16:creationId xmlns:a16="http://schemas.microsoft.com/office/drawing/2014/main" id="{D3BD49BA-A863-9E40-96FB-1A0F5B9C1940}"/>
              </a:ext>
            </a:extLst>
          </p:cNvPr>
          <p:cNvSpPr>
            <a:spLocks noGrp="1"/>
          </p:cNvSpPr>
          <p:nvPr>
            <p:ph type="body" sz="quarter" idx="43"/>
          </p:nvPr>
        </p:nvSpPr>
        <p:spPr>
          <a:xfrm>
            <a:off x="7515603" y="3988133"/>
            <a:ext cx="1269622" cy="310817"/>
          </a:xfrm>
        </p:spPr>
        <p:txBody>
          <a:bodyPr anchor="t" anchorCtr="0"/>
          <a:lstStyle>
            <a:lvl1pPr>
              <a:lnSpc>
                <a:spcPct val="114000"/>
              </a:lnSpc>
              <a:spcAft>
                <a:spcPts val="0"/>
              </a:spcAft>
              <a:defRPr sz="1700" b="0" i="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Tree>
    <p:extLst>
      <p:ext uri="{BB962C8B-B14F-4D97-AF65-F5344CB8AC3E}">
        <p14:creationId xmlns:p14="http://schemas.microsoft.com/office/powerpoint/2010/main" val="218399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ayout 8">
    <p:bg>
      <p:bgPr>
        <a:solidFill>
          <a:schemeClr val="bg1"/>
        </a:solidFill>
        <a:effectLst/>
      </p:bgPr>
    </p:bg>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8B417D2F-4CC5-154C-AAC2-FA8C79AEA941}"/>
              </a:ext>
            </a:extLst>
          </p:cNvPr>
          <p:cNvSpPr>
            <a:spLocks noGrp="1"/>
          </p:cNvSpPr>
          <p:nvPr>
            <p:ph type="body" sz="quarter" idx="23"/>
          </p:nvPr>
        </p:nvSpPr>
        <p:spPr>
          <a:xfrm>
            <a:off x="824398" y="1069200"/>
            <a:ext cx="6994800" cy="2517603"/>
          </a:xfrm>
        </p:spPr>
        <p:txBody>
          <a:bodyPr anchor="t" anchorCtr="0"/>
          <a:lstStyle>
            <a:lvl1pPr marL="0" indent="0">
              <a:lnSpc>
                <a:spcPct val="85000"/>
              </a:lnSpc>
              <a:spcBef>
                <a:spcPts val="0"/>
              </a:spcBef>
              <a:spcAft>
                <a:spcPts val="1800"/>
              </a:spcAft>
              <a:buClr>
                <a:schemeClr val="bg2"/>
              </a:buClr>
              <a:buFont typeface="Arial" panose="020B0604020202020204" pitchFamily="34" charset="0"/>
              <a:buNone/>
              <a:defRPr sz="3000" b="0" i="0">
                <a:solidFill>
                  <a:schemeClr val="bg2"/>
                </a:solidFill>
                <a:latin typeface="Georgia" panose="02040502050405020303" pitchFamily="18" charset="0"/>
              </a:defRPr>
            </a:lvl1pPr>
            <a:lvl2pPr marL="0" indent="0">
              <a:lnSpc>
                <a:spcPct val="100000"/>
              </a:lnSpc>
              <a:spcBef>
                <a:spcPts val="0"/>
              </a:spcBef>
              <a:spcAft>
                <a:spcPts val="1100"/>
              </a:spcAft>
              <a:buClr>
                <a:schemeClr val="bg2"/>
              </a:buClr>
              <a:buFont typeface="Arial" panose="020B0604020202020204" pitchFamily="34" charset="0"/>
              <a:buNone/>
              <a:defRPr sz="1900" b="0" i="0">
                <a:solidFill>
                  <a:schemeClr val="bg2"/>
                </a:solidFill>
                <a:latin typeface="Georgia" panose="02040502050405020303" pitchFamily="18" charset="0"/>
              </a:defRPr>
            </a:lvl2pPr>
            <a:lvl3pPr marL="0" indent="0">
              <a:lnSpc>
                <a:spcPct val="100000"/>
              </a:lnSpc>
              <a:spcBef>
                <a:spcPts val="0"/>
              </a:spcBef>
              <a:buClr>
                <a:schemeClr val="bg2"/>
              </a:buClr>
              <a:buFont typeface="Arial" panose="020B0604020202020204" pitchFamily="34" charset="0"/>
              <a:buNone/>
              <a:defRPr sz="1900" b="0" i="0">
                <a:solidFill>
                  <a:schemeClr val="bg2"/>
                </a:solidFill>
                <a:latin typeface="Georgia" panose="02040502050405020303" pitchFamily="18" charset="0"/>
              </a:defRPr>
            </a:lvl3pPr>
            <a:lvl4pPr marL="0" indent="0">
              <a:lnSpc>
                <a:spcPct val="100000"/>
              </a:lnSpc>
              <a:spcBef>
                <a:spcPts val="0"/>
              </a:spcBef>
              <a:buClr>
                <a:schemeClr val="bg2"/>
              </a:buClr>
              <a:buFont typeface="Arial" panose="020B0604020202020204" pitchFamily="34" charset="0"/>
              <a:buNone/>
              <a:defRPr sz="1900" b="0" i="0">
                <a:solidFill>
                  <a:schemeClr val="bg2"/>
                </a:solidFill>
                <a:latin typeface="Georgia" panose="02040502050405020303" pitchFamily="18" charset="0"/>
              </a:defRPr>
            </a:lvl4pPr>
            <a:lvl5pPr marL="0" indent="0">
              <a:lnSpc>
                <a:spcPct val="100000"/>
              </a:lnSpc>
              <a:spcBef>
                <a:spcPts val="0"/>
              </a:spcBef>
              <a:buClr>
                <a:schemeClr val="bg2"/>
              </a:buClr>
              <a:buFont typeface="Arial" panose="020B0604020202020204" pitchFamily="34" charset="0"/>
              <a:buNone/>
              <a:defRPr sz="1900" b="0" i="0">
                <a:solidFill>
                  <a:schemeClr val="bg2"/>
                </a:solidFill>
                <a:latin typeface="Georgia" panose="02040502050405020303" pitchFamily="18" charset="0"/>
              </a:defRPr>
            </a:lvl5pPr>
          </a:lstStyle>
          <a:p>
            <a:pPr lvl="0"/>
            <a:r>
              <a:rPr lang="en-US" noProof="0" dirty="0"/>
              <a:t>Click to edit Master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9" name="Slide Number Placeholder 5">
            <a:extLst>
              <a:ext uri="{FF2B5EF4-FFF2-40B4-BE49-F238E27FC236}">
                <a16:creationId xmlns:a16="http://schemas.microsoft.com/office/drawing/2014/main" id="{92936928-FBBC-B14F-B3F3-9BB77012335C}"/>
              </a:ext>
            </a:extLst>
          </p:cNvPr>
          <p:cNvSpPr>
            <a:spLocks noGrp="1"/>
          </p:cNvSpPr>
          <p:nvPr>
            <p:ph type="sldNum" sz="quarter" idx="4"/>
          </p:nvPr>
        </p:nvSpPr>
        <p:spPr>
          <a:xfrm rot="5400000">
            <a:off x="-73800" y="550050"/>
            <a:ext cx="356400" cy="208800"/>
          </a:xfrm>
          <a:prstGeom prst="rect">
            <a:avLst/>
          </a:prstGeom>
          <a:solidFill>
            <a:schemeClr val="tx1"/>
          </a:solidFill>
        </p:spPr>
        <p:txBody>
          <a:bodyPr vert="horz" lIns="72000" tIns="0" rIns="0" bIns="0" rtlCol="0" anchor="ctr"/>
          <a:lstStyle>
            <a:lvl1pPr algn="l">
              <a:defRPr sz="1000" b="0" i="0">
                <a:solidFill>
                  <a:schemeClr val="bg1"/>
                </a:solidFill>
                <a:latin typeface="Georgia" panose="02040502050405020303" pitchFamily="18" charset="0"/>
              </a:defRPr>
            </a:lvl1pPr>
          </a:lstStyle>
          <a:p>
            <a:pPr algn="l"/>
            <a:r>
              <a:rPr lang="en-GB" dirty="0"/>
              <a:t>P</a:t>
            </a:r>
            <a:fld id="{6773EB32-DEBA-654F-981A-5727AA1F9394}" type="slidenum">
              <a:rPr lang="en-GB" smtClean="0"/>
              <a:pPr algn="l"/>
              <a:t>‹#›</a:t>
            </a:fld>
            <a:endParaRPr lang="en-GB" dirty="0"/>
          </a:p>
        </p:txBody>
      </p:sp>
      <p:sp>
        <p:nvSpPr>
          <p:cNvPr id="5" name="Text Placeholder 6">
            <a:extLst>
              <a:ext uri="{FF2B5EF4-FFF2-40B4-BE49-F238E27FC236}">
                <a16:creationId xmlns:a16="http://schemas.microsoft.com/office/drawing/2014/main" id="{72CDC6DB-1AAE-EE4D-8B1D-4F27B030E048}"/>
              </a:ext>
            </a:extLst>
          </p:cNvPr>
          <p:cNvSpPr>
            <a:spLocks noGrp="1"/>
          </p:cNvSpPr>
          <p:nvPr>
            <p:ph type="body" sz="quarter" idx="37" hasCustomPrompt="1"/>
          </p:nvPr>
        </p:nvSpPr>
        <p:spPr>
          <a:xfrm>
            <a:off x="476626" y="471684"/>
            <a:ext cx="7342572" cy="183600"/>
          </a:xfrm>
        </p:spPr>
        <p:txBody>
          <a:bodyPr/>
          <a:lstStyle>
            <a:lvl1pPr>
              <a:lnSpc>
                <a:spcPct val="90000"/>
              </a:lnSpc>
              <a:defRPr sz="900" b="0" i="0" cap="all" spc="180" baseline="0">
                <a:solidFill>
                  <a:schemeClr val="bg2"/>
                </a:solidFill>
                <a:latin typeface="Lato" panose="020F0502020204030203" pitchFamily="34" charset="77"/>
              </a:defRPr>
            </a:lvl1pPr>
            <a:lvl2pPr>
              <a:lnSpc>
                <a:spcPct val="90000"/>
              </a:lnSpc>
              <a:defRPr sz="900" b="0" i="0">
                <a:solidFill>
                  <a:schemeClr val="bg2"/>
                </a:solidFill>
                <a:latin typeface="Lato" panose="020F0502020204030203" pitchFamily="34"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[Layout 8]</a:t>
            </a:r>
          </a:p>
        </p:txBody>
      </p:sp>
    </p:spTree>
    <p:extLst>
      <p:ext uri="{BB962C8B-B14F-4D97-AF65-F5344CB8AC3E}">
        <p14:creationId xmlns:p14="http://schemas.microsoft.com/office/powerpoint/2010/main" val="563478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68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ayout 9">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A27EF60-61E0-1B47-AAAC-9F9E1C6509D1}"/>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6" name="Text Placeholder 11">
            <a:extLst>
              <a:ext uri="{FF2B5EF4-FFF2-40B4-BE49-F238E27FC236}">
                <a16:creationId xmlns:a16="http://schemas.microsoft.com/office/drawing/2014/main" id="{8B417D2F-4CC5-154C-AAC2-FA8C79AEA941}"/>
              </a:ext>
            </a:extLst>
          </p:cNvPr>
          <p:cNvSpPr>
            <a:spLocks noGrp="1"/>
          </p:cNvSpPr>
          <p:nvPr>
            <p:ph type="body" sz="quarter" idx="23" hasCustomPrompt="1"/>
          </p:nvPr>
        </p:nvSpPr>
        <p:spPr>
          <a:xfrm>
            <a:off x="824400" y="1069200"/>
            <a:ext cx="4582800" cy="3044472"/>
          </a:xfrm>
        </p:spPr>
        <p:txBody>
          <a:bodyPr anchor="t" anchorCtr="0"/>
          <a:lstStyle>
            <a:lvl1pPr marL="0" indent="0">
              <a:lnSpc>
                <a:spcPct val="85000"/>
              </a:lnSpc>
              <a:spcBef>
                <a:spcPts val="0"/>
              </a:spcBef>
              <a:spcAft>
                <a:spcPts val="1800"/>
              </a:spcAft>
              <a:buClr>
                <a:schemeClr val="bg2"/>
              </a:buClr>
              <a:buFont typeface="Arial" panose="020B0604020202020204" pitchFamily="34" charset="0"/>
              <a:buNone/>
              <a:defRPr sz="3000" b="0" i="0">
                <a:solidFill>
                  <a:schemeClr val="bg2"/>
                </a:solidFill>
                <a:latin typeface="Georgia" panose="02040502050405020303" pitchFamily="18" charset="0"/>
              </a:defRPr>
            </a:lvl1pPr>
            <a:lvl2pPr marL="0" indent="0">
              <a:lnSpc>
                <a:spcPct val="100000"/>
              </a:lnSpc>
              <a:spcBef>
                <a:spcPts val="0"/>
              </a:spcBef>
              <a:spcAft>
                <a:spcPts val="1100"/>
              </a:spcAft>
              <a:buClr>
                <a:schemeClr val="bg2"/>
              </a:buClr>
              <a:buFont typeface="Arial" panose="020B0604020202020204" pitchFamily="34" charset="0"/>
              <a:buNone/>
              <a:defRPr sz="1900" b="0" i="0">
                <a:solidFill>
                  <a:schemeClr val="bg2"/>
                </a:solidFill>
                <a:latin typeface="Georgia" panose="02040502050405020303" pitchFamily="18" charset="0"/>
              </a:defRPr>
            </a:lvl2pPr>
            <a:lvl3pPr marL="0" indent="0">
              <a:lnSpc>
                <a:spcPct val="100000"/>
              </a:lnSpc>
              <a:spcBef>
                <a:spcPts val="0"/>
              </a:spcBef>
              <a:buClr>
                <a:schemeClr val="bg2"/>
              </a:buClr>
              <a:buFont typeface="Arial" panose="020B0604020202020204" pitchFamily="34" charset="0"/>
              <a:buNone/>
              <a:defRPr sz="1900" b="0" i="0">
                <a:solidFill>
                  <a:schemeClr val="bg2"/>
                </a:solidFill>
                <a:latin typeface="Georgia" panose="02040502050405020303" pitchFamily="18" charset="0"/>
              </a:defRPr>
            </a:lvl3pPr>
            <a:lvl4pPr marL="0" indent="0">
              <a:lnSpc>
                <a:spcPct val="100000"/>
              </a:lnSpc>
              <a:spcBef>
                <a:spcPts val="0"/>
              </a:spcBef>
              <a:buClr>
                <a:schemeClr val="bg2"/>
              </a:buClr>
              <a:buFont typeface="Arial" panose="020B0604020202020204" pitchFamily="34" charset="0"/>
              <a:buNone/>
              <a:defRPr sz="1900" b="0" i="0">
                <a:solidFill>
                  <a:schemeClr val="bg2"/>
                </a:solidFill>
                <a:latin typeface="Georgia" panose="02040502050405020303" pitchFamily="18" charset="0"/>
              </a:defRPr>
            </a:lvl4pPr>
            <a:lvl5pPr marL="0" indent="0">
              <a:lnSpc>
                <a:spcPct val="100000"/>
              </a:lnSpc>
              <a:spcBef>
                <a:spcPts val="0"/>
              </a:spcBef>
              <a:buClr>
                <a:schemeClr val="bg2"/>
              </a:buClr>
              <a:buFont typeface="Arial" panose="020B0604020202020204" pitchFamily="34" charset="0"/>
              <a:buNone/>
              <a:defRPr sz="1900" b="0" i="0">
                <a:solidFill>
                  <a:schemeClr val="bg2"/>
                </a:solidFill>
                <a:latin typeface="Georgia" panose="02040502050405020303" pitchFamily="18" charset="0"/>
              </a:defRPr>
            </a:lvl5pPr>
          </a:lstStyle>
          <a:p>
            <a:pPr lvl="0"/>
            <a:r>
              <a:rPr lang="en-US" noProof="0" dirty="0"/>
              <a:t>[Layout 9]</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8" name="Slide Number Placeholder 5">
            <a:extLst>
              <a:ext uri="{FF2B5EF4-FFF2-40B4-BE49-F238E27FC236}">
                <a16:creationId xmlns:a16="http://schemas.microsoft.com/office/drawing/2014/main" id="{CE781B54-DD22-2F4E-8A3A-61882BFB0A15}"/>
              </a:ext>
            </a:extLst>
          </p:cNvPr>
          <p:cNvSpPr>
            <a:spLocks noGrp="1"/>
          </p:cNvSpPr>
          <p:nvPr>
            <p:ph type="sldNum" sz="quarter" idx="4"/>
          </p:nvPr>
        </p:nvSpPr>
        <p:spPr>
          <a:xfrm rot="5400000">
            <a:off x="-73800" y="550050"/>
            <a:ext cx="356400" cy="208800"/>
          </a:xfrm>
          <a:prstGeom prst="rect">
            <a:avLst/>
          </a:prstGeom>
          <a:solidFill>
            <a:schemeClr val="tx1"/>
          </a:solidFill>
        </p:spPr>
        <p:txBody>
          <a:bodyPr vert="horz" lIns="72000" tIns="0" rIns="0" bIns="0" rtlCol="0" anchor="ctr"/>
          <a:lstStyle>
            <a:lvl1pPr algn="l">
              <a:defRPr sz="1000" b="0" i="0">
                <a:solidFill>
                  <a:schemeClr val="bg1"/>
                </a:solidFill>
                <a:latin typeface="Georgia" panose="02040502050405020303" pitchFamily="18" charset="0"/>
              </a:defRPr>
            </a:lvl1pPr>
          </a:lstStyle>
          <a:p>
            <a:pPr algn="l"/>
            <a:r>
              <a:rPr lang="en-GB" dirty="0"/>
              <a:t>P</a:t>
            </a:r>
            <a:fld id="{6773EB32-DEBA-654F-981A-5727AA1F9394}" type="slidenum">
              <a:rPr lang="en-GB" smtClean="0"/>
              <a:pPr algn="l"/>
              <a:t>‹#›</a:t>
            </a:fld>
            <a:endParaRPr lang="en-GB" dirty="0"/>
          </a:p>
        </p:txBody>
      </p:sp>
    </p:spTree>
    <p:extLst>
      <p:ext uri="{BB962C8B-B14F-4D97-AF65-F5344CB8AC3E}">
        <p14:creationId xmlns:p14="http://schemas.microsoft.com/office/powerpoint/2010/main" val="1743255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6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ayout 10">
    <p:bg>
      <p:bgPr>
        <a:solidFill>
          <a:schemeClr val="bg1"/>
        </a:solidFill>
        <a:effectLst/>
      </p:bgPr>
    </p:bg>
    <p:spTree>
      <p:nvGrpSpPr>
        <p:cNvPr id="1" name=""/>
        <p:cNvGrpSpPr/>
        <p:nvPr/>
      </p:nvGrpSpPr>
      <p:grpSpPr>
        <a:xfrm>
          <a:off x="0" y="0"/>
          <a:ext cx="0" cy="0"/>
          <a:chOff x="0" y="0"/>
          <a:chExt cx="0" cy="0"/>
        </a:xfrm>
      </p:grpSpPr>
      <p:sp>
        <p:nvSpPr>
          <p:cNvPr id="13" name="Content Placeholder 12">
            <a:extLst>
              <a:ext uri="{FF2B5EF4-FFF2-40B4-BE49-F238E27FC236}">
                <a16:creationId xmlns:a16="http://schemas.microsoft.com/office/drawing/2014/main" id="{70A26481-DB5B-4641-A753-3FBD806A41AA}"/>
              </a:ext>
            </a:extLst>
          </p:cNvPr>
          <p:cNvSpPr>
            <a:spLocks noGrp="1"/>
          </p:cNvSpPr>
          <p:nvPr>
            <p:ph sz="quarter" idx="25"/>
          </p:nvPr>
        </p:nvSpPr>
        <p:spPr>
          <a:xfrm>
            <a:off x="824400" y="1568669"/>
            <a:ext cx="6083606" cy="3216056"/>
          </a:xfrm>
        </p:spPr>
        <p:txBody>
          <a:bodyPr/>
          <a:lstStyle>
            <a:lvl1pPr>
              <a:defRPr sz="1350" b="0" i="0">
                <a:latin typeface="Georgia" panose="02040502050405020303" pitchFamily="18" charset="0"/>
              </a:defRPr>
            </a:lvl1pPr>
            <a:lvl2pPr>
              <a:defRPr sz="800" b="0" i="0">
                <a:latin typeface="Lato" panose="020F0502020204030203" pitchFamily="34" charset="77"/>
              </a:defRPr>
            </a:lvl2pPr>
            <a:lvl3pPr>
              <a:defRPr sz="800" b="0" i="0">
                <a:latin typeface="Lato" panose="020F0502020204030203" pitchFamily="34" charset="77"/>
              </a:defRPr>
            </a:lvl3pPr>
            <a:lvl4pPr>
              <a:defRPr sz="800" b="0" i="0">
                <a:latin typeface="Lato" panose="020F0502020204030203" pitchFamily="34" charset="77"/>
              </a:defRPr>
            </a:lvl4pPr>
            <a:lvl5pPr>
              <a:defRPr sz="800" b="0" i="0">
                <a:latin typeface="Lato" panose="020F0502020204030203" pitchFamily="34" charset="77"/>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0" name="Slide Number Placeholder 5">
            <a:extLst>
              <a:ext uri="{FF2B5EF4-FFF2-40B4-BE49-F238E27FC236}">
                <a16:creationId xmlns:a16="http://schemas.microsoft.com/office/drawing/2014/main" id="{3EA58E74-BB65-3142-A1BB-47787EAFC785}"/>
              </a:ext>
            </a:extLst>
          </p:cNvPr>
          <p:cNvSpPr>
            <a:spLocks noGrp="1"/>
          </p:cNvSpPr>
          <p:nvPr>
            <p:ph type="sldNum" sz="quarter" idx="4"/>
          </p:nvPr>
        </p:nvSpPr>
        <p:spPr>
          <a:xfrm rot="5400000">
            <a:off x="-73800" y="550050"/>
            <a:ext cx="356400" cy="208800"/>
          </a:xfrm>
          <a:prstGeom prst="rect">
            <a:avLst/>
          </a:prstGeom>
          <a:solidFill>
            <a:schemeClr val="tx1"/>
          </a:solidFill>
        </p:spPr>
        <p:txBody>
          <a:bodyPr vert="horz" lIns="72000" tIns="0" rIns="0" bIns="0" rtlCol="0" anchor="ctr"/>
          <a:lstStyle>
            <a:lvl1pPr algn="l">
              <a:defRPr sz="1000" b="0" i="0">
                <a:solidFill>
                  <a:schemeClr val="bg1"/>
                </a:solidFill>
                <a:latin typeface="Georgia" panose="02040502050405020303" pitchFamily="18" charset="0"/>
              </a:defRPr>
            </a:lvl1pPr>
          </a:lstStyle>
          <a:p>
            <a:pPr algn="l"/>
            <a:r>
              <a:rPr lang="en-GB" dirty="0"/>
              <a:t>P</a:t>
            </a:r>
            <a:fld id="{6773EB32-DEBA-654F-981A-5727AA1F9394}" type="slidenum">
              <a:rPr lang="en-GB" smtClean="0"/>
              <a:pPr algn="l"/>
              <a:t>‹#›</a:t>
            </a:fld>
            <a:endParaRPr lang="en-GB" dirty="0"/>
          </a:p>
        </p:txBody>
      </p:sp>
      <p:sp>
        <p:nvSpPr>
          <p:cNvPr id="7" name="Text Placeholder 6">
            <a:extLst>
              <a:ext uri="{FF2B5EF4-FFF2-40B4-BE49-F238E27FC236}">
                <a16:creationId xmlns:a16="http://schemas.microsoft.com/office/drawing/2014/main" id="{1F2C7C95-A88E-9342-8F8C-DE1E32D91292}"/>
              </a:ext>
            </a:extLst>
          </p:cNvPr>
          <p:cNvSpPr>
            <a:spLocks noGrp="1"/>
          </p:cNvSpPr>
          <p:nvPr>
            <p:ph type="body" sz="quarter" idx="37" hasCustomPrompt="1"/>
          </p:nvPr>
        </p:nvSpPr>
        <p:spPr>
          <a:xfrm>
            <a:off x="476626" y="471684"/>
            <a:ext cx="4768574" cy="183600"/>
          </a:xfrm>
        </p:spPr>
        <p:txBody>
          <a:bodyPr/>
          <a:lstStyle>
            <a:lvl1pPr>
              <a:lnSpc>
                <a:spcPct val="90000"/>
              </a:lnSpc>
              <a:defRPr sz="900" b="0" i="0" cap="all" spc="180" baseline="0">
                <a:solidFill>
                  <a:schemeClr val="bg2"/>
                </a:solidFill>
                <a:latin typeface="Lato" panose="020F0502020204030203" pitchFamily="34" charset="77"/>
              </a:defRPr>
            </a:lvl1pPr>
            <a:lvl2pPr>
              <a:lnSpc>
                <a:spcPct val="90000"/>
              </a:lnSpc>
              <a:defRPr sz="900" b="0" i="0">
                <a:solidFill>
                  <a:schemeClr val="bg2"/>
                </a:solidFill>
                <a:latin typeface="Lato" panose="020F0502020204030203" pitchFamily="34"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[Layout 10]</a:t>
            </a:r>
          </a:p>
        </p:txBody>
      </p:sp>
      <p:sp>
        <p:nvSpPr>
          <p:cNvPr id="6" name="Text Placeholder 11">
            <a:extLst>
              <a:ext uri="{FF2B5EF4-FFF2-40B4-BE49-F238E27FC236}">
                <a16:creationId xmlns:a16="http://schemas.microsoft.com/office/drawing/2014/main" id="{8B417D2F-4CC5-154C-AAC2-FA8C79AEA941}"/>
              </a:ext>
            </a:extLst>
          </p:cNvPr>
          <p:cNvSpPr>
            <a:spLocks noGrp="1"/>
          </p:cNvSpPr>
          <p:nvPr>
            <p:ph type="body" sz="quarter" idx="23"/>
          </p:nvPr>
        </p:nvSpPr>
        <p:spPr>
          <a:xfrm>
            <a:off x="824398" y="1019529"/>
            <a:ext cx="6775200" cy="416366"/>
          </a:xfrm>
        </p:spPr>
        <p:txBody>
          <a:bodyPr anchor="t" anchorCtr="0"/>
          <a:lstStyle>
            <a:lvl1pPr marL="0" indent="0">
              <a:lnSpc>
                <a:spcPct val="100000"/>
              </a:lnSpc>
              <a:spcBef>
                <a:spcPts val="0"/>
              </a:spcBef>
              <a:spcAft>
                <a:spcPts val="1800"/>
              </a:spcAft>
              <a:buClr>
                <a:schemeClr val="bg2"/>
              </a:buClr>
              <a:buFont typeface="Arial" panose="020B0604020202020204" pitchFamily="34" charset="0"/>
              <a:buNone/>
              <a:defRPr sz="2300" b="0" i="0">
                <a:solidFill>
                  <a:schemeClr val="bg2"/>
                </a:solidFill>
                <a:latin typeface="Georgia" panose="02040502050405020303" pitchFamily="18" charset="0"/>
              </a:defRPr>
            </a:lvl1pPr>
            <a:lvl2pPr marL="0" indent="0">
              <a:lnSpc>
                <a:spcPct val="100000"/>
              </a:lnSpc>
              <a:spcBef>
                <a:spcPts val="0"/>
              </a:spcBef>
              <a:spcAft>
                <a:spcPts val="1100"/>
              </a:spcAft>
              <a:buClr>
                <a:schemeClr val="bg2"/>
              </a:buClr>
              <a:buFont typeface="Arial" panose="020B0604020202020204" pitchFamily="34" charset="0"/>
              <a:buNone/>
              <a:defRPr sz="1000" b="0" i="0">
                <a:solidFill>
                  <a:schemeClr val="bg2"/>
                </a:solidFill>
                <a:latin typeface="Lato" panose="020F0502020204030203" pitchFamily="34" charset="77"/>
              </a:defRPr>
            </a:lvl2pPr>
            <a:lvl3pPr marL="0" indent="0">
              <a:lnSpc>
                <a:spcPct val="100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3pPr>
            <a:lvl4pPr marL="0" indent="0">
              <a:lnSpc>
                <a:spcPct val="100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4pPr>
            <a:lvl5pPr marL="0" indent="0">
              <a:lnSpc>
                <a:spcPct val="100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5pPr>
          </a:lstStyle>
          <a:p>
            <a:pPr lvl="0"/>
            <a:r>
              <a:rPr lang="en-US" noProof="0" dirty="0"/>
              <a:t>Click to edit Master text styles</a:t>
            </a:r>
          </a:p>
        </p:txBody>
      </p:sp>
    </p:spTree>
    <p:extLst>
      <p:ext uri="{BB962C8B-B14F-4D97-AF65-F5344CB8AC3E}">
        <p14:creationId xmlns:p14="http://schemas.microsoft.com/office/powerpoint/2010/main" val="220419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676"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nd slide">
    <p:bg>
      <p:bgPr>
        <a:solidFill>
          <a:schemeClr val="bg2"/>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2D87B6E-55B1-CE4A-9BE3-6C840B92E509}"/>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7" name="Text Placeholder 6">
            <a:extLst>
              <a:ext uri="{FF2B5EF4-FFF2-40B4-BE49-F238E27FC236}">
                <a16:creationId xmlns:a16="http://schemas.microsoft.com/office/drawing/2014/main" id="{9693043F-9261-3343-8A58-A7B1B6B47DEE}"/>
              </a:ext>
            </a:extLst>
          </p:cNvPr>
          <p:cNvSpPr>
            <a:spLocks noGrp="1"/>
          </p:cNvSpPr>
          <p:nvPr>
            <p:ph type="body" sz="quarter" idx="13" hasCustomPrompt="1"/>
          </p:nvPr>
        </p:nvSpPr>
        <p:spPr>
          <a:xfrm>
            <a:off x="476251" y="1325461"/>
            <a:ext cx="5235002" cy="1811439"/>
          </a:xfrm>
        </p:spPr>
        <p:txBody>
          <a:bodyPr anchor="b" anchorCtr="0"/>
          <a:lstStyle>
            <a:lvl1pPr>
              <a:lnSpc>
                <a:spcPts val="4000"/>
              </a:lnSpc>
              <a:defRPr sz="4000" b="0" i="0">
                <a:solidFill>
                  <a:schemeClr val="bg1"/>
                </a:solidFill>
                <a:latin typeface="Georgia" panose="02040502050405020303" pitchFamily="18" charset="0"/>
              </a:defRPr>
            </a:lvl1pPr>
            <a:lvl2pPr>
              <a:lnSpc>
                <a:spcPts val="4000"/>
              </a:lnSpc>
              <a:defRPr sz="4000" b="1" i="0">
                <a:solidFill>
                  <a:schemeClr val="bg1"/>
                </a:solidFill>
                <a:latin typeface="Georgia" panose="02040502050405020303" pitchFamily="18" charset="0"/>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[End slide]</a:t>
            </a:r>
          </a:p>
          <a:p>
            <a:pPr lvl="1"/>
            <a:r>
              <a:rPr lang="en-US" noProof="0" dirty="0"/>
              <a:t>Second level</a:t>
            </a:r>
          </a:p>
        </p:txBody>
      </p:sp>
      <p:sp>
        <p:nvSpPr>
          <p:cNvPr id="6" name="Text Placeholder 11">
            <a:extLst>
              <a:ext uri="{FF2B5EF4-FFF2-40B4-BE49-F238E27FC236}">
                <a16:creationId xmlns:a16="http://schemas.microsoft.com/office/drawing/2014/main" id="{83654A18-A7E7-4941-AE83-B0DD04D1B75B}"/>
              </a:ext>
            </a:extLst>
          </p:cNvPr>
          <p:cNvSpPr>
            <a:spLocks noGrp="1"/>
          </p:cNvSpPr>
          <p:nvPr>
            <p:ph type="body" sz="quarter" idx="30" hasCustomPrompt="1"/>
          </p:nvPr>
        </p:nvSpPr>
        <p:spPr>
          <a:xfrm>
            <a:off x="476251" y="3516791"/>
            <a:ext cx="5235002" cy="309600"/>
          </a:xfrm>
          <a:noFill/>
        </p:spPr>
        <p:txBody>
          <a:bodyPr anchor="ctr" anchorCtr="0"/>
          <a:lstStyle>
            <a:lvl1pPr>
              <a:lnSpc>
                <a:spcPct val="114000"/>
              </a:lnSpc>
              <a:spcAft>
                <a:spcPts val="0"/>
              </a:spcAft>
              <a:defRPr sz="1100" b="0" i="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&lt;Presenter Name&gt;  |  &lt;Month DD, YYYY&gt;</a:t>
            </a:r>
          </a:p>
        </p:txBody>
      </p:sp>
    </p:spTree>
    <p:extLst>
      <p:ext uri="{BB962C8B-B14F-4D97-AF65-F5344CB8AC3E}">
        <p14:creationId xmlns:p14="http://schemas.microsoft.com/office/powerpoint/2010/main" val="3015258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300">
          <p15:clr>
            <a:srgbClr val="FBAE40"/>
          </p15:clr>
        </p15:guide>
        <p15:guide id="3" orient="horz" pos="190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ayout 1">
    <p:bg>
      <p:bgPr>
        <a:solidFill>
          <a:schemeClr val="bg2"/>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EA94A5F-DBDB-294C-A6D8-24CE630B8E03}"/>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8" name="Text Placeholder 6">
            <a:extLst>
              <a:ext uri="{FF2B5EF4-FFF2-40B4-BE49-F238E27FC236}">
                <a16:creationId xmlns:a16="http://schemas.microsoft.com/office/drawing/2014/main" id="{CA9A4ABF-D6DE-BF4B-924B-AB271148C26D}"/>
              </a:ext>
            </a:extLst>
          </p:cNvPr>
          <p:cNvSpPr>
            <a:spLocks noGrp="1"/>
          </p:cNvSpPr>
          <p:nvPr>
            <p:ph type="body" sz="quarter" idx="15" hasCustomPrompt="1"/>
          </p:nvPr>
        </p:nvSpPr>
        <p:spPr>
          <a:xfrm>
            <a:off x="825499" y="459207"/>
            <a:ext cx="5112000" cy="1157926"/>
          </a:xfrm>
        </p:spPr>
        <p:txBody>
          <a:bodyPr/>
          <a:lstStyle>
            <a:lvl1pPr>
              <a:lnSpc>
                <a:spcPct val="90000"/>
              </a:lnSpc>
              <a:defRPr sz="3250" b="0" i="0">
                <a:solidFill>
                  <a:schemeClr val="bg1"/>
                </a:solidFill>
                <a:latin typeface="Georgia" panose="02040502050405020303" pitchFamily="18" charset="0"/>
              </a:defRPr>
            </a:lvl1pPr>
            <a:lvl2pPr>
              <a:lnSpc>
                <a:spcPct val="90000"/>
              </a:lnSpc>
              <a:defRPr sz="3250" b="0" i="0">
                <a:solidFill>
                  <a:schemeClr val="bg1"/>
                </a:solidFill>
                <a:latin typeface="Georgia" panose="02040502050405020303" pitchFamily="18" charset="0"/>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[Layout 1]</a:t>
            </a:r>
          </a:p>
          <a:p>
            <a:pPr lvl="1"/>
            <a:r>
              <a:rPr lang="en-US" noProof="0" dirty="0"/>
              <a:t>Second level</a:t>
            </a:r>
          </a:p>
        </p:txBody>
      </p:sp>
      <p:sp>
        <p:nvSpPr>
          <p:cNvPr id="6" name="Text Placeholder 11">
            <a:extLst>
              <a:ext uri="{FF2B5EF4-FFF2-40B4-BE49-F238E27FC236}">
                <a16:creationId xmlns:a16="http://schemas.microsoft.com/office/drawing/2014/main" id="{1A1B2224-F76E-1A49-9AD7-C8CA626F5456}"/>
              </a:ext>
            </a:extLst>
          </p:cNvPr>
          <p:cNvSpPr>
            <a:spLocks noGrp="1"/>
          </p:cNvSpPr>
          <p:nvPr>
            <p:ph type="body" sz="quarter" idx="23"/>
          </p:nvPr>
        </p:nvSpPr>
        <p:spPr>
          <a:xfrm>
            <a:off x="825499" y="1957481"/>
            <a:ext cx="5112000" cy="2052387"/>
          </a:xfrm>
        </p:spPr>
        <p:txBody>
          <a:bodyPr anchor="t" anchorCtr="0"/>
          <a:lstStyle>
            <a:lvl1pPr marL="0" indent="0">
              <a:lnSpc>
                <a:spcPct val="92000"/>
              </a:lnSpc>
              <a:spcBef>
                <a:spcPts val="0"/>
              </a:spcBef>
              <a:spcAft>
                <a:spcPts val="0"/>
              </a:spcAft>
              <a:buClr>
                <a:schemeClr val="bg2"/>
              </a:buClr>
              <a:buFont typeface="Arial" panose="020B0604020202020204" pitchFamily="34" charset="0"/>
              <a:buNone/>
              <a:defRPr sz="1900" b="0" i="0">
                <a:solidFill>
                  <a:schemeClr val="bg1"/>
                </a:solidFill>
                <a:latin typeface="Georgia" panose="02040502050405020303" pitchFamily="18" charset="0"/>
              </a:defRPr>
            </a:lvl1pPr>
            <a:lvl2pPr marL="0" indent="0">
              <a:lnSpc>
                <a:spcPct val="92000"/>
              </a:lnSpc>
              <a:spcBef>
                <a:spcPts val="1000"/>
              </a:spcBef>
              <a:buClr>
                <a:schemeClr val="bg2"/>
              </a:buClr>
              <a:buFont typeface="Arial" panose="020B0604020202020204" pitchFamily="34" charset="0"/>
              <a:buNone/>
              <a:defRPr sz="1900" b="1" i="0">
                <a:solidFill>
                  <a:schemeClr val="bg1"/>
                </a:solidFill>
                <a:latin typeface="Georgia" panose="02040502050405020303" pitchFamily="18" charset="0"/>
              </a:defRPr>
            </a:lvl2pPr>
            <a:lvl3pPr marL="0" indent="0">
              <a:lnSpc>
                <a:spcPct val="92000"/>
              </a:lnSpc>
              <a:spcBef>
                <a:spcPts val="0"/>
              </a:spcBef>
              <a:buClr>
                <a:schemeClr val="bg2"/>
              </a:buClr>
              <a:buFont typeface="Arial" panose="020B0604020202020204" pitchFamily="34" charset="0"/>
              <a:buNone/>
              <a:defRPr sz="1900" b="0" i="0">
                <a:solidFill>
                  <a:schemeClr val="bg1"/>
                </a:solidFill>
                <a:latin typeface="Georgia" panose="02040502050405020303" pitchFamily="18" charset="0"/>
              </a:defRPr>
            </a:lvl3pPr>
            <a:lvl4pPr marL="0" indent="0">
              <a:lnSpc>
                <a:spcPct val="92000"/>
              </a:lnSpc>
              <a:spcBef>
                <a:spcPts val="0"/>
              </a:spcBef>
              <a:buClr>
                <a:schemeClr val="bg2"/>
              </a:buClr>
              <a:buFont typeface="Arial" panose="020B0604020202020204" pitchFamily="34" charset="0"/>
              <a:buNone/>
              <a:defRPr sz="1900" b="0" i="0">
                <a:solidFill>
                  <a:schemeClr val="bg1"/>
                </a:solidFill>
                <a:latin typeface="Georgia" panose="02040502050405020303" pitchFamily="18" charset="0"/>
              </a:defRPr>
            </a:lvl4pPr>
            <a:lvl5pPr marL="0" indent="0">
              <a:lnSpc>
                <a:spcPct val="92000"/>
              </a:lnSpc>
              <a:spcBef>
                <a:spcPts val="0"/>
              </a:spcBef>
              <a:buClr>
                <a:schemeClr val="bg2"/>
              </a:buClr>
              <a:buFont typeface="Arial" panose="020B0604020202020204" pitchFamily="34" charset="0"/>
              <a:buNone/>
              <a:defRPr sz="1900" b="0" i="0">
                <a:solidFill>
                  <a:schemeClr val="bg1"/>
                </a:solidFill>
                <a:latin typeface="Georgia" panose="02040502050405020303" pitchFamily="18" charset="0"/>
              </a:defRPr>
            </a:lvl5pPr>
          </a:lstStyle>
          <a:p>
            <a:pPr lvl="0"/>
            <a:r>
              <a:rPr lang="en-US" noProof="0" dirty="0"/>
              <a:t>Click to edit Master text styles</a:t>
            </a:r>
          </a:p>
          <a:p>
            <a:pPr lvl="1"/>
            <a:r>
              <a:rPr lang="en-US" noProof="0" dirty="0"/>
              <a:t>Second level</a:t>
            </a:r>
          </a:p>
        </p:txBody>
      </p:sp>
      <p:sp>
        <p:nvSpPr>
          <p:cNvPr id="10" name="Slide Number Placeholder 5">
            <a:extLst>
              <a:ext uri="{FF2B5EF4-FFF2-40B4-BE49-F238E27FC236}">
                <a16:creationId xmlns:a16="http://schemas.microsoft.com/office/drawing/2014/main" id="{2996B9CF-DA1B-7549-A80B-8EDF76099132}"/>
              </a:ext>
            </a:extLst>
          </p:cNvPr>
          <p:cNvSpPr>
            <a:spLocks noGrp="1"/>
          </p:cNvSpPr>
          <p:nvPr>
            <p:ph type="sldNum" sz="quarter" idx="4"/>
          </p:nvPr>
        </p:nvSpPr>
        <p:spPr>
          <a:xfrm rot="5400000">
            <a:off x="-73800" y="550050"/>
            <a:ext cx="356400" cy="208800"/>
          </a:xfrm>
          <a:prstGeom prst="rect">
            <a:avLst/>
          </a:prstGeom>
          <a:solidFill>
            <a:schemeClr val="tx1"/>
          </a:solidFill>
        </p:spPr>
        <p:txBody>
          <a:bodyPr vert="horz" lIns="72000" tIns="0" rIns="0" bIns="0" rtlCol="0" anchor="ctr"/>
          <a:lstStyle>
            <a:lvl1pPr algn="l">
              <a:defRPr sz="1000" b="0" i="0">
                <a:solidFill>
                  <a:schemeClr val="bg1"/>
                </a:solidFill>
                <a:latin typeface="Georgia" panose="02040502050405020303" pitchFamily="18" charset="0"/>
              </a:defRPr>
            </a:lvl1pPr>
          </a:lstStyle>
          <a:p>
            <a:pPr algn="l"/>
            <a:r>
              <a:rPr lang="en-GB" dirty="0"/>
              <a:t>P</a:t>
            </a:r>
            <a:fld id="{6773EB32-DEBA-654F-981A-5727AA1F9394}" type="slidenum">
              <a:rPr lang="en-GB" smtClean="0"/>
              <a:pPr algn="l"/>
              <a:t>‹#›</a:t>
            </a:fld>
            <a:endParaRPr lang="en-GB" dirty="0"/>
          </a:p>
        </p:txBody>
      </p:sp>
    </p:spTree>
    <p:extLst>
      <p:ext uri="{BB962C8B-B14F-4D97-AF65-F5344CB8AC3E}">
        <p14:creationId xmlns:p14="http://schemas.microsoft.com/office/powerpoint/2010/main" val="181023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aunch video">
    <p:bg>
      <p:bgPr>
        <a:solidFill>
          <a:schemeClr val="bg2"/>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5DAC95D-C1F9-C646-8C49-3F432B864F40}"/>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8" name="Text Placeholder 6">
            <a:extLst>
              <a:ext uri="{FF2B5EF4-FFF2-40B4-BE49-F238E27FC236}">
                <a16:creationId xmlns:a16="http://schemas.microsoft.com/office/drawing/2014/main" id="{CA9A4ABF-D6DE-BF4B-924B-AB271148C26D}"/>
              </a:ext>
            </a:extLst>
          </p:cNvPr>
          <p:cNvSpPr>
            <a:spLocks noGrp="1"/>
          </p:cNvSpPr>
          <p:nvPr>
            <p:ph type="body" sz="quarter" idx="15" hasCustomPrompt="1"/>
          </p:nvPr>
        </p:nvSpPr>
        <p:spPr>
          <a:xfrm>
            <a:off x="824399" y="459207"/>
            <a:ext cx="5486400" cy="927383"/>
          </a:xfrm>
        </p:spPr>
        <p:txBody>
          <a:bodyPr/>
          <a:lstStyle>
            <a:lvl1pPr>
              <a:lnSpc>
                <a:spcPct val="90000"/>
              </a:lnSpc>
              <a:defRPr sz="3250" b="0" i="0">
                <a:solidFill>
                  <a:schemeClr val="bg1"/>
                </a:solidFill>
                <a:latin typeface="Georgia" panose="02040502050405020303" pitchFamily="18" charset="0"/>
              </a:defRPr>
            </a:lvl1pPr>
            <a:lvl2pPr>
              <a:lnSpc>
                <a:spcPct val="90000"/>
              </a:lnSpc>
              <a:defRPr sz="3250" b="0" i="0">
                <a:solidFill>
                  <a:schemeClr val="bg1"/>
                </a:solidFill>
                <a:latin typeface="Georgia" panose="02040502050405020303" pitchFamily="18" charset="0"/>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[Launch video]</a:t>
            </a:r>
          </a:p>
          <a:p>
            <a:pPr lvl="1"/>
            <a:r>
              <a:rPr lang="en-US" noProof="0" dirty="0"/>
              <a:t>Second level</a:t>
            </a:r>
          </a:p>
        </p:txBody>
      </p:sp>
      <p:sp>
        <p:nvSpPr>
          <p:cNvPr id="7" name="Slide Number Placeholder 5">
            <a:extLst>
              <a:ext uri="{FF2B5EF4-FFF2-40B4-BE49-F238E27FC236}">
                <a16:creationId xmlns:a16="http://schemas.microsoft.com/office/drawing/2014/main" id="{CF276A40-62FA-D04D-82C2-0B888B06C86A}"/>
              </a:ext>
            </a:extLst>
          </p:cNvPr>
          <p:cNvSpPr>
            <a:spLocks noGrp="1"/>
          </p:cNvSpPr>
          <p:nvPr>
            <p:ph type="sldNum" sz="quarter" idx="4"/>
          </p:nvPr>
        </p:nvSpPr>
        <p:spPr>
          <a:xfrm rot="5400000">
            <a:off x="-73800" y="550050"/>
            <a:ext cx="356400" cy="208800"/>
          </a:xfrm>
          <a:prstGeom prst="rect">
            <a:avLst/>
          </a:prstGeom>
          <a:solidFill>
            <a:schemeClr val="tx1"/>
          </a:solidFill>
        </p:spPr>
        <p:txBody>
          <a:bodyPr vert="horz" lIns="72000" tIns="0" rIns="0" bIns="0" rtlCol="0" anchor="ctr"/>
          <a:lstStyle>
            <a:lvl1pPr algn="l">
              <a:defRPr sz="1000" b="0" i="0">
                <a:solidFill>
                  <a:schemeClr val="bg1"/>
                </a:solidFill>
                <a:latin typeface="Georgia" panose="02040502050405020303" pitchFamily="18" charset="0"/>
              </a:defRPr>
            </a:lvl1pPr>
          </a:lstStyle>
          <a:p>
            <a:pPr algn="l"/>
            <a:r>
              <a:rPr lang="en-GB" dirty="0"/>
              <a:t>P</a:t>
            </a:r>
            <a:fld id="{6773EB32-DEBA-654F-981A-5727AA1F9394}" type="slidenum">
              <a:rPr lang="en-GB" smtClean="0"/>
              <a:pPr algn="l"/>
              <a:t>‹#›</a:t>
            </a:fld>
            <a:endParaRPr lang="en-GB" dirty="0"/>
          </a:p>
        </p:txBody>
      </p:sp>
    </p:spTree>
    <p:extLst>
      <p:ext uri="{BB962C8B-B14F-4D97-AF65-F5344CB8AC3E}">
        <p14:creationId xmlns:p14="http://schemas.microsoft.com/office/powerpoint/2010/main" val="1126255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ayout 2">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8330EA1-110B-8E46-B323-1199D3E1008F}"/>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8" name="Text Placeholder 6">
            <a:extLst>
              <a:ext uri="{FF2B5EF4-FFF2-40B4-BE49-F238E27FC236}">
                <a16:creationId xmlns:a16="http://schemas.microsoft.com/office/drawing/2014/main" id="{CA9A4ABF-D6DE-BF4B-924B-AB271148C26D}"/>
              </a:ext>
            </a:extLst>
          </p:cNvPr>
          <p:cNvSpPr>
            <a:spLocks noGrp="1"/>
          </p:cNvSpPr>
          <p:nvPr>
            <p:ph type="body" sz="quarter" idx="15" hasCustomPrompt="1"/>
          </p:nvPr>
        </p:nvSpPr>
        <p:spPr>
          <a:xfrm>
            <a:off x="476626" y="471684"/>
            <a:ext cx="4768574" cy="183600"/>
          </a:xfrm>
        </p:spPr>
        <p:txBody>
          <a:bodyPr/>
          <a:lstStyle>
            <a:lvl1pPr>
              <a:lnSpc>
                <a:spcPct val="90000"/>
              </a:lnSpc>
              <a:defRPr sz="900" b="0" i="0" cap="all" spc="180" baseline="0">
                <a:solidFill>
                  <a:schemeClr val="bg2"/>
                </a:solidFill>
                <a:latin typeface="Lato" panose="020F0502020204030203" pitchFamily="34" charset="77"/>
              </a:defRPr>
            </a:lvl1pPr>
            <a:lvl2pPr>
              <a:lnSpc>
                <a:spcPct val="90000"/>
              </a:lnSpc>
              <a:defRPr sz="900" b="0" i="0">
                <a:solidFill>
                  <a:schemeClr val="bg2"/>
                </a:solidFill>
                <a:latin typeface="Lato" panose="020F0502020204030203" pitchFamily="34"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[Layout 2]</a:t>
            </a:r>
          </a:p>
        </p:txBody>
      </p:sp>
      <p:sp>
        <p:nvSpPr>
          <p:cNvPr id="6" name="Text Placeholder 11">
            <a:extLst>
              <a:ext uri="{FF2B5EF4-FFF2-40B4-BE49-F238E27FC236}">
                <a16:creationId xmlns:a16="http://schemas.microsoft.com/office/drawing/2014/main" id="{8B417D2F-4CC5-154C-AAC2-FA8C79AEA941}"/>
              </a:ext>
            </a:extLst>
          </p:cNvPr>
          <p:cNvSpPr>
            <a:spLocks noGrp="1"/>
          </p:cNvSpPr>
          <p:nvPr>
            <p:ph type="body" sz="quarter" idx="23"/>
          </p:nvPr>
        </p:nvSpPr>
        <p:spPr>
          <a:xfrm>
            <a:off x="824400" y="1025878"/>
            <a:ext cx="4773600" cy="3339933"/>
          </a:xfrm>
        </p:spPr>
        <p:txBody>
          <a:bodyPr anchor="t" anchorCtr="0"/>
          <a:lstStyle>
            <a:lvl1pPr marL="0" indent="0">
              <a:lnSpc>
                <a:spcPct val="100000"/>
              </a:lnSpc>
              <a:spcBef>
                <a:spcPts val="0"/>
              </a:spcBef>
              <a:spcAft>
                <a:spcPts val="1800"/>
              </a:spcAft>
              <a:buClr>
                <a:schemeClr val="bg2"/>
              </a:buClr>
              <a:buFont typeface="Arial" panose="020B0604020202020204" pitchFamily="34" charset="0"/>
              <a:buNone/>
              <a:defRPr sz="1900" b="0" i="0">
                <a:solidFill>
                  <a:schemeClr val="bg2"/>
                </a:solidFill>
                <a:latin typeface="Georgia" panose="02040502050405020303" pitchFamily="18" charset="0"/>
              </a:defRPr>
            </a:lvl1pPr>
            <a:lvl2pPr marL="0" indent="0">
              <a:lnSpc>
                <a:spcPct val="112000"/>
              </a:lnSpc>
              <a:spcBef>
                <a:spcPts val="0"/>
              </a:spcBef>
              <a:spcAft>
                <a:spcPts val="1100"/>
              </a:spcAft>
              <a:buClr>
                <a:schemeClr val="bg2"/>
              </a:buClr>
              <a:buFont typeface="Arial" panose="020B0604020202020204" pitchFamily="34" charset="0"/>
              <a:buNone/>
              <a:defRPr sz="1000" b="0" i="0">
                <a:solidFill>
                  <a:schemeClr val="bg2"/>
                </a:solidFill>
                <a:latin typeface="Lato" panose="020F0502020204030203" pitchFamily="34" charset="77"/>
              </a:defRPr>
            </a:lvl2pPr>
            <a:lvl3pPr marL="0" indent="0">
              <a:lnSpc>
                <a:spcPct val="112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3pPr>
            <a:lvl4pPr marL="0" indent="0">
              <a:lnSpc>
                <a:spcPct val="112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4pPr>
            <a:lvl5pPr marL="0" indent="0">
              <a:lnSpc>
                <a:spcPct val="112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0" name="Slide Number Placeholder 5">
            <a:extLst>
              <a:ext uri="{FF2B5EF4-FFF2-40B4-BE49-F238E27FC236}">
                <a16:creationId xmlns:a16="http://schemas.microsoft.com/office/drawing/2014/main" id="{1DC74630-A80B-9D43-B2CE-80A7DDE11BD8}"/>
              </a:ext>
            </a:extLst>
          </p:cNvPr>
          <p:cNvSpPr>
            <a:spLocks noGrp="1"/>
          </p:cNvSpPr>
          <p:nvPr>
            <p:ph type="sldNum" sz="quarter" idx="4"/>
          </p:nvPr>
        </p:nvSpPr>
        <p:spPr>
          <a:xfrm rot="5400000">
            <a:off x="-73800" y="550050"/>
            <a:ext cx="356400" cy="208800"/>
          </a:xfrm>
          <a:prstGeom prst="rect">
            <a:avLst/>
          </a:prstGeom>
          <a:solidFill>
            <a:schemeClr val="tx1"/>
          </a:solidFill>
        </p:spPr>
        <p:txBody>
          <a:bodyPr vert="horz" lIns="72000" tIns="0" rIns="0" bIns="0" rtlCol="0" anchor="ctr"/>
          <a:lstStyle>
            <a:lvl1pPr algn="l">
              <a:defRPr sz="1000" b="0" i="0">
                <a:solidFill>
                  <a:schemeClr val="bg1"/>
                </a:solidFill>
                <a:latin typeface="Georgia" panose="02040502050405020303" pitchFamily="18" charset="0"/>
              </a:defRPr>
            </a:lvl1pPr>
          </a:lstStyle>
          <a:p>
            <a:pPr algn="l"/>
            <a:r>
              <a:rPr lang="en-GB" dirty="0"/>
              <a:t>P</a:t>
            </a:r>
            <a:fld id="{6773EB32-DEBA-654F-981A-5727AA1F9394}" type="slidenum">
              <a:rPr lang="en-GB" smtClean="0"/>
              <a:pPr algn="l"/>
              <a:t>‹#›</a:t>
            </a:fld>
            <a:endParaRPr lang="en-GB" dirty="0"/>
          </a:p>
        </p:txBody>
      </p:sp>
    </p:spTree>
    <p:extLst>
      <p:ext uri="{BB962C8B-B14F-4D97-AF65-F5344CB8AC3E}">
        <p14:creationId xmlns:p14="http://schemas.microsoft.com/office/powerpoint/2010/main" val="1360828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792"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rts">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7740382-2EC1-AC4B-8A17-3880BB260B28}"/>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9" name="Text Placeholder 6">
            <a:extLst>
              <a:ext uri="{FF2B5EF4-FFF2-40B4-BE49-F238E27FC236}">
                <a16:creationId xmlns:a16="http://schemas.microsoft.com/office/drawing/2014/main" id="{25699FA2-B2EF-3D42-92AE-9BCF69FB794A}"/>
              </a:ext>
            </a:extLst>
          </p:cNvPr>
          <p:cNvSpPr>
            <a:spLocks noGrp="1"/>
          </p:cNvSpPr>
          <p:nvPr>
            <p:ph type="body" sz="quarter" idx="24" hasCustomPrompt="1"/>
          </p:nvPr>
        </p:nvSpPr>
        <p:spPr>
          <a:xfrm>
            <a:off x="824401" y="1069200"/>
            <a:ext cx="2247984" cy="2334698"/>
          </a:xfrm>
        </p:spPr>
        <p:txBody>
          <a:bodyPr/>
          <a:lstStyle>
            <a:lvl1pPr>
              <a:lnSpc>
                <a:spcPct val="90000"/>
              </a:lnSpc>
              <a:defRPr sz="3250" b="0" i="0">
                <a:solidFill>
                  <a:schemeClr val="bg2"/>
                </a:solidFill>
                <a:latin typeface="Georgia" panose="02040502050405020303" pitchFamily="18" charset="0"/>
              </a:defRPr>
            </a:lvl1pPr>
            <a:lvl2pPr>
              <a:lnSpc>
                <a:spcPct val="90000"/>
              </a:lnSpc>
              <a:defRPr sz="3250" b="0" i="0">
                <a:solidFill>
                  <a:schemeClr val="bg2"/>
                </a:solidFill>
                <a:latin typeface="Georgia" panose="02040502050405020303" pitchFamily="18" charset="0"/>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Click to edit text</a:t>
            </a:r>
          </a:p>
          <a:p>
            <a:pPr lvl="1"/>
            <a:r>
              <a:rPr lang="en-US" noProof="0" dirty="0"/>
              <a:t>Second level</a:t>
            </a:r>
          </a:p>
        </p:txBody>
      </p:sp>
      <p:sp>
        <p:nvSpPr>
          <p:cNvPr id="10" name="Text Placeholder 11">
            <a:extLst>
              <a:ext uri="{FF2B5EF4-FFF2-40B4-BE49-F238E27FC236}">
                <a16:creationId xmlns:a16="http://schemas.microsoft.com/office/drawing/2014/main" id="{8BCC024C-BFDC-E94A-88AA-A8F1DE99B03F}"/>
              </a:ext>
            </a:extLst>
          </p:cNvPr>
          <p:cNvSpPr>
            <a:spLocks noGrp="1"/>
          </p:cNvSpPr>
          <p:nvPr>
            <p:ph type="body" sz="quarter" idx="25" hasCustomPrompt="1"/>
          </p:nvPr>
        </p:nvSpPr>
        <p:spPr>
          <a:xfrm>
            <a:off x="3748200" y="2861672"/>
            <a:ext cx="900344" cy="309549"/>
          </a:xfrm>
        </p:spPr>
        <p:txBody>
          <a:bodyPr anchor="t" anchorCtr="0"/>
          <a:lstStyle>
            <a:lvl1pPr>
              <a:lnSpc>
                <a:spcPct val="90000"/>
              </a:lnSpc>
              <a:spcAft>
                <a:spcPts val="0"/>
              </a:spcAft>
              <a:defRPr sz="2300" b="0" i="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a:t>
            </a:r>
          </a:p>
        </p:txBody>
      </p:sp>
      <p:sp>
        <p:nvSpPr>
          <p:cNvPr id="26" name="Text Placeholder 6">
            <a:extLst>
              <a:ext uri="{FF2B5EF4-FFF2-40B4-BE49-F238E27FC236}">
                <a16:creationId xmlns:a16="http://schemas.microsoft.com/office/drawing/2014/main" id="{19D19DDB-4EA1-5448-A7BA-E7C63CC8E911}"/>
              </a:ext>
            </a:extLst>
          </p:cNvPr>
          <p:cNvSpPr>
            <a:spLocks noGrp="1"/>
          </p:cNvSpPr>
          <p:nvPr>
            <p:ph type="body" sz="quarter" idx="39"/>
          </p:nvPr>
        </p:nvSpPr>
        <p:spPr>
          <a:xfrm>
            <a:off x="3748199" y="1068324"/>
            <a:ext cx="1782651" cy="300023"/>
          </a:xfrm>
        </p:spPr>
        <p:txBody>
          <a:bodyPr/>
          <a:lstStyle>
            <a:lvl1pPr>
              <a:lnSpc>
                <a:spcPct val="100000"/>
              </a:lnSpc>
              <a:defRPr sz="800" b="0" i="0" cap="all" spc="50" baseline="0">
                <a:solidFill>
                  <a:schemeClr val="bg2"/>
                </a:solidFill>
                <a:latin typeface="Lato" panose="020F0502020204030203" pitchFamily="34" charset="77"/>
              </a:defRPr>
            </a:lvl1pPr>
            <a:lvl2pPr>
              <a:lnSpc>
                <a:spcPct val="90000"/>
              </a:lnSpc>
              <a:defRPr sz="800" b="0" i="0">
                <a:solidFill>
                  <a:schemeClr val="bg2"/>
                </a:solidFill>
                <a:latin typeface="Lato" panose="020F0502020204030203" pitchFamily="34" charset="77"/>
              </a:defRPr>
            </a:lvl2pPr>
            <a:lvl3pPr marL="0" marR="0" indent="0" algn="l" defTabSz="685800" rtl="0" eaLnBrk="1" fontAlgn="auto" latinLnBrk="0" hangingPunct="1">
              <a:lnSpc>
                <a:spcPct val="100000"/>
              </a:lnSpc>
              <a:spcBef>
                <a:spcPts val="1200"/>
              </a:spcBef>
              <a:spcAft>
                <a:spcPts val="0"/>
              </a:spcAft>
              <a:buClrTx/>
              <a:buSzTx/>
              <a:buFontTx/>
              <a:buNone/>
              <a:tabLst/>
              <a:defRPr sz="800" b="0" i="0">
                <a:solidFill>
                  <a:schemeClr val="bg1"/>
                </a:solidFill>
              </a:defRPr>
            </a:lvl3pPr>
            <a:lvl4pPr>
              <a:spcBef>
                <a:spcPts val="0"/>
              </a:spcBef>
              <a:defRPr sz="800" b="0" i="0">
                <a:solidFill>
                  <a:schemeClr val="bg1"/>
                </a:solidFill>
              </a:defRPr>
            </a:lvl4pPr>
            <a:lvl5pPr>
              <a:defRPr sz="800" b="0" i="0"/>
            </a:lvl5pPr>
          </a:lstStyle>
          <a:p>
            <a:pPr lvl="0"/>
            <a:endParaRPr lang="en-US" noProof="0" dirty="0"/>
          </a:p>
        </p:txBody>
      </p:sp>
      <p:sp>
        <p:nvSpPr>
          <p:cNvPr id="28" name="Slide Number Placeholder 5">
            <a:extLst>
              <a:ext uri="{FF2B5EF4-FFF2-40B4-BE49-F238E27FC236}">
                <a16:creationId xmlns:a16="http://schemas.microsoft.com/office/drawing/2014/main" id="{D6972ECD-7A4D-474A-921C-1CCC52983BB5}"/>
              </a:ext>
            </a:extLst>
          </p:cNvPr>
          <p:cNvSpPr>
            <a:spLocks noGrp="1"/>
          </p:cNvSpPr>
          <p:nvPr>
            <p:ph type="sldNum" sz="quarter" idx="4"/>
          </p:nvPr>
        </p:nvSpPr>
        <p:spPr>
          <a:xfrm rot="5400000">
            <a:off x="-73800" y="550050"/>
            <a:ext cx="356400" cy="208800"/>
          </a:xfrm>
          <a:prstGeom prst="rect">
            <a:avLst/>
          </a:prstGeom>
          <a:solidFill>
            <a:schemeClr val="tx1"/>
          </a:solidFill>
        </p:spPr>
        <p:txBody>
          <a:bodyPr vert="horz" lIns="72000" tIns="0" rIns="0" bIns="0" rtlCol="0" anchor="ctr"/>
          <a:lstStyle>
            <a:lvl1pPr algn="l">
              <a:defRPr sz="1000" b="0" i="0">
                <a:solidFill>
                  <a:schemeClr val="bg1"/>
                </a:solidFill>
                <a:latin typeface="Georgia" panose="02040502050405020303" pitchFamily="18" charset="0"/>
              </a:defRPr>
            </a:lvl1pPr>
          </a:lstStyle>
          <a:p>
            <a:pPr algn="l"/>
            <a:r>
              <a:rPr lang="en-GB" dirty="0"/>
              <a:t>P</a:t>
            </a:r>
            <a:fld id="{6773EB32-DEBA-654F-981A-5727AA1F9394}" type="slidenum">
              <a:rPr lang="en-GB" smtClean="0"/>
              <a:pPr algn="l"/>
              <a:t>‹#›</a:t>
            </a:fld>
            <a:endParaRPr lang="en-GB" dirty="0"/>
          </a:p>
        </p:txBody>
      </p:sp>
      <p:sp>
        <p:nvSpPr>
          <p:cNvPr id="24" name="Text Placeholder 6">
            <a:extLst>
              <a:ext uri="{FF2B5EF4-FFF2-40B4-BE49-F238E27FC236}">
                <a16:creationId xmlns:a16="http://schemas.microsoft.com/office/drawing/2014/main" id="{60D526B9-6E02-D04F-8F07-C605D4F7E63E}"/>
              </a:ext>
            </a:extLst>
          </p:cNvPr>
          <p:cNvSpPr>
            <a:spLocks noGrp="1"/>
          </p:cNvSpPr>
          <p:nvPr>
            <p:ph type="body" sz="quarter" idx="41" hasCustomPrompt="1"/>
          </p:nvPr>
        </p:nvSpPr>
        <p:spPr>
          <a:xfrm>
            <a:off x="476626" y="471684"/>
            <a:ext cx="4768574" cy="183600"/>
          </a:xfrm>
        </p:spPr>
        <p:txBody>
          <a:bodyPr/>
          <a:lstStyle>
            <a:lvl1pPr>
              <a:lnSpc>
                <a:spcPct val="90000"/>
              </a:lnSpc>
              <a:defRPr sz="900" b="0" i="0" cap="all" spc="180" baseline="0">
                <a:solidFill>
                  <a:schemeClr val="bg2"/>
                </a:solidFill>
                <a:latin typeface="Lato" panose="020F0502020204030203" pitchFamily="34" charset="77"/>
              </a:defRPr>
            </a:lvl1pPr>
            <a:lvl2pPr>
              <a:lnSpc>
                <a:spcPct val="90000"/>
              </a:lnSpc>
              <a:defRPr sz="900" b="0" i="0">
                <a:solidFill>
                  <a:schemeClr val="bg2"/>
                </a:solidFill>
                <a:latin typeface="Lato" panose="020F0502020204030203" pitchFamily="34"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[Charts]</a:t>
            </a:r>
          </a:p>
        </p:txBody>
      </p:sp>
      <p:sp>
        <p:nvSpPr>
          <p:cNvPr id="29" name="Text Placeholder 11">
            <a:extLst>
              <a:ext uri="{FF2B5EF4-FFF2-40B4-BE49-F238E27FC236}">
                <a16:creationId xmlns:a16="http://schemas.microsoft.com/office/drawing/2014/main" id="{61552986-23FA-AD41-A0A2-450287BE74BD}"/>
              </a:ext>
            </a:extLst>
          </p:cNvPr>
          <p:cNvSpPr>
            <a:spLocks noGrp="1"/>
          </p:cNvSpPr>
          <p:nvPr>
            <p:ph type="body" sz="quarter" idx="43" hasCustomPrompt="1"/>
          </p:nvPr>
        </p:nvSpPr>
        <p:spPr>
          <a:xfrm>
            <a:off x="3748200" y="3933564"/>
            <a:ext cx="900344" cy="309549"/>
          </a:xfrm>
        </p:spPr>
        <p:txBody>
          <a:bodyPr anchor="t" anchorCtr="0"/>
          <a:lstStyle>
            <a:lvl1pPr>
              <a:lnSpc>
                <a:spcPct val="90000"/>
              </a:lnSpc>
              <a:spcAft>
                <a:spcPts val="0"/>
              </a:spcAft>
              <a:defRPr sz="2300" b="0" i="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a:t>
            </a:r>
          </a:p>
        </p:txBody>
      </p:sp>
      <p:sp>
        <p:nvSpPr>
          <p:cNvPr id="30" name="Text Placeholder 11">
            <a:extLst>
              <a:ext uri="{FF2B5EF4-FFF2-40B4-BE49-F238E27FC236}">
                <a16:creationId xmlns:a16="http://schemas.microsoft.com/office/drawing/2014/main" id="{8D9AB6D7-B376-B34B-8CC9-3767099FEBE3}"/>
              </a:ext>
            </a:extLst>
          </p:cNvPr>
          <p:cNvSpPr>
            <a:spLocks noGrp="1"/>
          </p:cNvSpPr>
          <p:nvPr>
            <p:ph type="body" sz="quarter" idx="44" hasCustomPrompt="1"/>
          </p:nvPr>
        </p:nvSpPr>
        <p:spPr>
          <a:xfrm>
            <a:off x="5361336" y="4169539"/>
            <a:ext cx="900344" cy="309549"/>
          </a:xfrm>
        </p:spPr>
        <p:txBody>
          <a:bodyPr anchor="t" anchorCtr="0"/>
          <a:lstStyle>
            <a:lvl1pPr>
              <a:lnSpc>
                <a:spcPct val="90000"/>
              </a:lnSpc>
              <a:spcAft>
                <a:spcPts val="0"/>
              </a:spcAft>
              <a:defRPr sz="2300" b="0" i="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a:t>
            </a:r>
          </a:p>
        </p:txBody>
      </p:sp>
      <p:sp>
        <p:nvSpPr>
          <p:cNvPr id="31" name="Text Placeholder 11">
            <a:extLst>
              <a:ext uri="{FF2B5EF4-FFF2-40B4-BE49-F238E27FC236}">
                <a16:creationId xmlns:a16="http://schemas.microsoft.com/office/drawing/2014/main" id="{96D3C3A6-89BC-2449-B649-8ECBBC6970A3}"/>
              </a:ext>
            </a:extLst>
          </p:cNvPr>
          <p:cNvSpPr>
            <a:spLocks noGrp="1"/>
          </p:cNvSpPr>
          <p:nvPr>
            <p:ph type="body" sz="quarter" idx="45" hasCustomPrompt="1"/>
          </p:nvPr>
        </p:nvSpPr>
        <p:spPr>
          <a:xfrm>
            <a:off x="6866260" y="4046926"/>
            <a:ext cx="810090" cy="309549"/>
          </a:xfrm>
        </p:spPr>
        <p:txBody>
          <a:bodyPr anchor="t" anchorCtr="0"/>
          <a:lstStyle>
            <a:lvl1pPr>
              <a:lnSpc>
                <a:spcPct val="90000"/>
              </a:lnSpc>
              <a:spcAft>
                <a:spcPts val="0"/>
              </a:spcAft>
              <a:defRPr sz="2300" b="0" i="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a:t>
            </a:r>
          </a:p>
        </p:txBody>
      </p:sp>
      <p:sp>
        <p:nvSpPr>
          <p:cNvPr id="32" name="Text Placeholder 11">
            <a:extLst>
              <a:ext uri="{FF2B5EF4-FFF2-40B4-BE49-F238E27FC236}">
                <a16:creationId xmlns:a16="http://schemas.microsoft.com/office/drawing/2014/main" id="{C9D6AD45-E6A0-5B48-A13C-E9083CFA848E}"/>
              </a:ext>
            </a:extLst>
          </p:cNvPr>
          <p:cNvSpPr>
            <a:spLocks noGrp="1"/>
          </p:cNvSpPr>
          <p:nvPr>
            <p:ph type="body" sz="quarter" idx="46" hasCustomPrompt="1"/>
          </p:nvPr>
        </p:nvSpPr>
        <p:spPr>
          <a:xfrm>
            <a:off x="8172626" y="4046926"/>
            <a:ext cx="612599" cy="309549"/>
          </a:xfrm>
        </p:spPr>
        <p:txBody>
          <a:bodyPr anchor="t" anchorCtr="0"/>
          <a:lstStyle>
            <a:lvl1pPr>
              <a:lnSpc>
                <a:spcPct val="90000"/>
              </a:lnSpc>
              <a:spcAft>
                <a:spcPts val="0"/>
              </a:spcAft>
              <a:defRPr sz="2300" b="0" i="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a:t>
            </a:r>
          </a:p>
        </p:txBody>
      </p:sp>
      <p:sp>
        <p:nvSpPr>
          <p:cNvPr id="33" name="Text Placeholder 11">
            <a:extLst>
              <a:ext uri="{FF2B5EF4-FFF2-40B4-BE49-F238E27FC236}">
                <a16:creationId xmlns:a16="http://schemas.microsoft.com/office/drawing/2014/main" id="{DA18C3E0-6BF6-7740-8E44-AC0D3513054B}"/>
              </a:ext>
            </a:extLst>
          </p:cNvPr>
          <p:cNvSpPr>
            <a:spLocks noGrp="1"/>
          </p:cNvSpPr>
          <p:nvPr>
            <p:ph type="body" sz="quarter" idx="47" hasCustomPrompt="1"/>
          </p:nvPr>
        </p:nvSpPr>
        <p:spPr>
          <a:xfrm>
            <a:off x="8172626" y="3097662"/>
            <a:ext cx="612599" cy="309549"/>
          </a:xfrm>
        </p:spPr>
        <p:txBody>
          <a:bodyPr anchor="t" anchorCtr="0"/>
          <a:lstStyle>
            <a:lvl1pPr>
              <a:lnSpc>
                <a:spcPct val="90000"/>
              </a:lnSpc>
              <a:spcAft>
                <a:spcPts val="0"/>
              </a:spcAft>
              <a:defRPr sz="2300" b="0" i="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a:t>
            </a:r>
          </a:p>
        </p:txBody>
      </p:sp>
      <p:sp>
        <p:nvSpPr>
          <p:cNvPr id="34" name="Text Placeholder 11">
            <a:extLst>
              <a:ext uri="{FF2B5EF4-FFF2-40B4-BE49-F238E27FC236}">
                <a16:creationId xmlns:a16="http://schemas.microsoft.com/office/drawing/2014/main" id="{954A3FCA-8783-864D-AF1D-97ADCA7986A0}"/>
              </a:ext>
            </a:extLst>
          </p:cNvPr>
          <p:cNvSpPr>
            <a:spLocks noGrp="1"/>
          </p:cNvSpPr>
          <p:nvPr>
            <p:ph type="body" sz="quarter" idx="48" hasCustomPrompt="1"/>
          </p:nvPr>
        </p:nvSpPr>
        <p:spPr>
          <a:xfrm>
            <a:off x="6866260" y="3097662"/>
            <a:ext cx="612599" cy="309549"/>
          </a:xfrm>
        </p:spPr>
        <p:txBody>
          <a:bodyPr anchor="t" anchorCtr="0"/>
          <a:lstStyle>
            <a:lvl1pPr>
              <a:lnSpc>
                <a:spcPct val="90000"/>
              </a:lnSpc>
              <a:spcAft>
                <a:spcPts val="0"/>
              </a:spcAft>
              <a:defRPr sz="2300" b="0" i="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a:t>
            </a:r>
          </a:p>
        </p:txBody>
      </p:sp>
      <p:sp>
        <p:nvSpPr>
          <p:cNvPr id="22" name="Text Placeholder 6">
            <a:extLst>
              <a:ext uri="{FF2B5EF4-FFF2-40B4-BE49-F238E27FC236}">
                <a16:creationId xmlns:a16="http://schemas.microsoft.com/office/drawing/2014/main" id="{60ACCBCE-0232-F243-BD3C-5FEBB64452F7}"/>
              </a:ext>
            </a:extLst>
          </p:cNvPr>
          <p:cNvSpPr>
            <a:spLocks noGrp="1"/>
          </p:cNvSpPr>
          <p:nvPr>
            <p:ph type="body" sz="quarter" idx="55"/>
          </p:nvPr>
        </p:nvSpPr>
        <p:spPr>
          <a:xfrm>
            <a:off x="6861351" y="1068324"/>
            <a:ext cx="1782651" cy="300023"/>
          </a:xfrm>
        </p:spPr>
        <p:txBody>
          <a:bodyPr/>
          <a:lstStyle>
            <a:lvl1pPr>
              <a:lnSpc>
                <a:spcPct val="100000"/>
              </a:lnSpc>
              <a:defRPr sz="800" b="0" i="0" cap="all" spc="50" baseline="0">
                <a:solidFill>
                  <a:schemeClr val="bg2"/>
                </a:solidFill>
                <a:latin typeface="Lato" panose="020F0502020204030203" pitchFamily="34" charset="77"/>
              </a:defRPr>
            </a:lvl1pPr>
            <a:lvl2pPr>
              <a:lnSpc>
                <a:spcPct val="90000"/>
              </a:lnSpc>
              <a:defRPr sz="800" b="0" i="0">
                <a:solidFill>
                  <a:schemeClr val="bg2"/>
                </a:solidFill>
                <a:latin typeface="Lato" panose="020F0502020204030203" pitchFamily="34" charset="77"/>
              </a:defRPr>
            </a:lvl2pPr>
            <a:lvl3pPr marL="0" marR="0" indent="0" algn="l" defTabSz="685800" rtl="0" eaLnBrk="1" fontAlgn="auto" latinLnBrk="0" hangingPunct="1">
              <a:lnSpc>
                <a:spcPct val="100000"/>
              </a:lnSpc>
              <a:spcBef>
                <a:spcPts val="1200"/>
              </a:spcBef>
              <a:spcAft>
                <a:spcPts val="0"/>
              </a:spcAft>
              <a:buClrTx/>
              <a:buSzTx/>
              <a:buFontTx/>
              <a:buNone/>
              <a:tabLst/>
              <a:defRPr sz="800" b="0" i="0">
                <a:solidFill>
                  <a:schemeClr val="bg1"/>
                </a:solidFill>
              </a:defRPr>
            </a:lvl3pPr>
            <a:lvl4pPr>
              <a:spcBef>
                <a:spcPts val="0"/>
              </a:spcBef>
              <a:defRPr sz="800" b="0" i="0">
                <a:solidFill>
                  <a:schemeClr val="bg1"/>
                </a:solidFill>
              </a:defRPr>
            </a:lvl4pPr>
            <a:lvl5pPr>
              <a:defRPr sz="800" b="0" i="0"/>
            </a:lvl5pPr>
          </a:lstStyle>
          <a:p>
            <a:pPr lvl="0"/>
            <a:endParaRPr lang="en-US" noProof="0" dirty="0"/>
          </a:p>
        </p:txBody>
      </p:sp>
      <p:sp>
        <p:nvSpPr>
          <p:cNvPr id="23" name="Text Placeholder 6">
            <a:extLst>
              <a:ext uri="{FF2B5EF4-FFF2-40B4-BE49-F238E27FC236}">
                <a16:creationId xmlns:a16="http://schemas.microsoft.com/office/drawing/2014/main" id="{47F12982-2782-1D46-95E3-B7AD0189BAA3}"/>
              </a:ext>
            </a:extLst>
          </p:cNvPr>
          <p:cNvSpPr>
            <a:spLocks noGrp="1"/>
          </p:cNvSpPr>
          <p:nvPr>
            <p:ph type="body" sz="quarter" idx="56"/>
          </p:nvPr>
        </p:nvSpPr>
        <p:spPr>
          <a:xfrm>
            <a:off x="3748200" y="3178308"/>
            <a:ext cx="1081218" cy="200573"/>
          </a:xfrm>
        </p:spPr>
        <p:txBody>
          <a:bodyPr/>
          <a:lstStyle>
            <a:lvl1pPr>
              <a:lnSpc>
                <a:spcPct val="100000"/>
              </a:lnSpc>
              <a:defRPr sz="750" b="0" i="0" cap="none" spc="0" baseline="0">
                <a:solidFill>
                  <a:schemeClr val="bg2"/>
                </a:solidFill>
                <a:latin typeface="Lato" panose="020F0502020204030203" pitchFamily="34" charset="77"/>
              </a:defRPr>
            </a:lvl1pPr>
            <a:lvl2pPr>
              <a:lnSpc>
                <a:spcPct val="90000"/>
              </a:lnSpc>
              <a:defRPr sz="800" b="0" i="0">
                <a:solidFill>
                  <a:schemeClr val="bg2"/>
                </a:solidFill>
                <a:latin typeface="Lato" panose="020F0502020204030203" pitchFamily="34" charset="77"/>
              </a:defRPr>
            </a:lvl2pPr>
            <a:lvl3pPr marL="0" marR="0" indent="0" algn="l" defTabSz="685800" rtl="0" eaLnBrk="1" fontAlgn="auto" latinLnBrk="0" hangingPunct="1">
              <a:lnSpc>
                <a:spcPct val="100000"/>
              </a:lnSpc>
              <a:spcBef>
                <a:spcPts val="1200"/>
              </a:spcBef>
              <a:spcAft>
                <a:spcPts val="0"/>
              </a:spcAft>
              <a:buClrTx/>
              <a:buSzTx/>
              <a:buFontTx/>
              <a:buNone/>
              <a:tabLst/>
              <a:defRPr sz="800" b="0" i="0">
                <a:solidFill>
                  <a:schemeClr val="bg1"/>
                </a:solidFill>
              </a:defRPr>
            </a:lvl3pPr>
            <a:lvl4pPr>
              <a:spcBef>
                <a:spcPts val="0"/>
              </a:spcBef>
              <a:defRPr sz="800" b="0" i="0">
                <a:solidFill>
                  <a:schemeClr val="bg1"/>
                </a:solidFill>
              </a:defRPr>
            </a:lvl4pPr>
            <a:lvl5pPr>
              <a:defRPr sz="800" b="0" i="0"/>
            </a:lvl5pPr>
          </a:lstStyle>
          <a:p>
            <a:pPr lvl="0"/>
            <a:endParaRPr lang="en-US" noProof="0" dirty="0"/>
          </a:p>
        </p:txBody>
      </p:sp>
      <p:sp>
        <p:nvSpPr>
          <p:cNvPr id="27" name="Text Placeholder 6">
            <a:extLst>
              <a:ext uri="{FF2B5EF4-FFF2-40B4-BE49-F238E27FC236}">
                <a16:creationId xmlns:a16="http://schemas.microsoft.com/office/drawing/2014/main" id="{6CF4169A-691B-7C4F-A37A-9CE877629A08}"/>
              </a:ext>
            </a:extLst>
          </p:cNvPr>
          <p:cNvSpPr>
            <a:spLocks noGrp="1"/>
          </p:cNvSpPr>
          <p:nvPr>
            <p:ph type="body" sz="quarter" idx="57"/>
          </p:nvPr>
        </p:nvSpPr>
        <p:spPr>
          <a:xfrm>
            <a:off x="3748199" y="4250200"/>
            <a:ext cx="1334976" cy="468298"/>
          </a:xfrm>
        </p:spPr>
        <p:txBody>
          <a:bodyPr/>
          <a:lstStyle>
            <a:lvl1pPr>
              <a:lnSpc>
                <a:spcPct val="100000"/>
              </a:lnSpc>
              <a:defRPr sz="750" b="0" i="0" cap="none" spc="0" baseline="0">
                <a:solidFill>
                  <a:schemeClr val="bg2"/>
                </a:solidFill>
                <a:latin typeface="Lato" panose="020F0502020204030203" pitchFamily="34" charset="77"/>
              </a:defRPr>
            </a:lvl1pPr>
            <a:lvl2pPr>
              <a:lnSpc>
                <a:spcPct val="90000"/>
              </a:lnSpc>
              <a:defRPr sz="800" b="0" i="0">
                <a:solidFill>
                  <a:schemeClr val="bg2"/>
                </a:solidFill>
                <a:latin typeface="Lato" panose="020F0502020204030203" pitchFamily="34" charset="77"/>
              </a:defRPr>
            </a:lvl2pPr>
            <a:lvl3pPr marL="0" marR="0" indent="0" algn="l" defTabSz="685800" rtl="0" eaLnBrk="1" fontAlgn="auto" latinLnBrk="0" hangingPunct="1">
              <a:lnSpc>
                <a:spcPct val="100000"/>
              </a:lnSpc>
              <a:spcBef>
                <a:spcPts val="1200"/>
              </a:spcBef>
              <a:spcAft>
                <a:spcPts val="0"/>
              </a:spcAft>
              <a:buClrTx/>
              <a:buSzTx/>
              <a:buFontTx/>
              <a:buNone/>
              <a:tabLst/>
              <a:defRPr sz="800" b="0" i="0">
                <a:solidFill>
                  <a:schemeClr val="bg1"/>
                </a:solidFill>
              </a:defRPr>
            </a:lvl3pPr>
            <a:lvl4pPr>
              <a:spcBef>
                <a:spcPts val="0"/>
              </a:spcBef>
              <a:defRPr sz="800" b="0" i="0">
                <a:solidFill>
                  <a:schemeClr val="bg1"/>
                </a:solidFill>
              </a:defRPr>
            </a:lvl4pPr>
            <a:lvl5pPr>
              <a:defRPr sz="800" b="0" i="0"/>
            </a:lvl5pPr>
          </a:lstStyle>
          <a:p>
            <a:pPr lvl="0"/>
            <a:endParaRPr lang="en-US" noProof="0" dirty="0"/>
          </a:p>
        </p:txBody>
      </p:sp>
      <p:sp>
        <p:nvSpPr>
          <p:cNvPr id="36" name="Text Placeholder 6">
            <a:extLst>
              <a:ext uri="{FF2B5EF4-FFF2-40B4-BE49-F238E27FC236}">
                <a16:creationId xmlns:a16="http://schemas.microsoft.com/office/drawing/2014/main" id="{6D3F5289-9F7C-824E-8B66-EDF5999F8A99}"/>
              </a:ext>
            </a:extLst>
          </p:cNvPr>
          <p:cNvSpPr>
            <a:spLocks noGrp="1"/>
          </p:cNvSpPr>
          <p:nvPr>
            <p:ph type="body" sz="quarter" idx="58"/>
          </p:nvPr>
        </p:nvSpPr>
        <p:spPr>
          <a:xfrm>
            <a:off x="5361336" y="4486175"/>
            <a:ext cx="900344" cy="200573"/>
          </a:xfrm>
        </p:spPr>
        <p:txBody>
          <a:bodyPr/>
          <a:lstStyle>
            <a:lvl1pPr>
              <a:lnSpc>
                <a:spcPct val="100000"/>
              </a:lnSpc>
              <a:defRPr sz="750" b="0" i="0" cap="none" spc="0" baseline="0">
                <a:solidFill>
                  <a:schemeClr val="bg2"/>
                </a:solidFill>
                <a:latin typeface="Lato" panose="020F0502020204030203" pitchFamily="34" charset="77"/>
              </a:defRPr>
            </a:lvl1pPr>
            <a:lvl2pPr>
              <a:lnSpc>
                <a:spcPct val="90000"/>
              </a:lnSpc>
              <a:defRPr sz="800" b="0" i="0">
                <a:solidFill>
                  <a:schemeClr val="bg2"/>
                </a:solidFill>
                <a:latin typeface="Lato" panose="020F0502020204030203" pitchFamily="34" charset="77"/>
              </a:defRPr>
            </a:lvl2pPr>
            <a:lvl3pPr marL="0" marR="0" indent="0" algn="l" defTabSz="685800" rtl="0" eaLnBrk="1" fontAlgn="auto" latinLnBrk="0" hangingPunct="1">
              <a:lnSpc>
                <a:spcPct val="100000"/>
              </a:lnSpc>
              <a:spcBef>
                <a:spcPts val="1200"/>
              </a:spcBef>
              <a:spcAft>
                <a:spcPts val="0"/>
              </a:spcAft>
              <a:buClrTx/>
              <a:buSzTx/>
              <a:buFontTx/>
              <a:buNone/>
              <a:tabLst/>
              <a:defRPr sz="800" b="0" i="0">
                <a:solidFill>
                  <a:schemeClr val="bg1"/>
                </a:solidFill>
              </a:defRPr>
            </a:lvl3pPr>
            <a:lvl4pPr>
              <a:spcBef>
                <a:spcPts val="0"/>
              </a:spcBef>
              <a:defRPr sz="800" b="0" i="0">
                <a:solidFill>
                  <a:schemeClr val="bg1"/>
                </a:solidFill>
              </a:defRPr>
            </a:lvl4pPr>
            <a:lvl5pPr>
              <a:defRPr sz="800" b="0" i="0"/>
            </a:lvl5pPr>
          </a:lstStyle>
          <a:p>
            <a:pPr lvl="0"/>
            <a:endParaRPr lang="en-US" noProof="0" dirty="0"/>
          </a:p>
        </p:txBody>
      </p:sp>
      <p:sp>
        <p:nvSpPr>
          <p:cNvPr id="42" name="Text Placeholder 6">
            <a:extLst>
              <a:ext uri="{FF2B5EF4-FFF2-40B4-BE49-F238E27FC236}">
                <a16:creationId xmlns:a16="http://schemas.microsoft.com/office/drawing/2014/main" id="{B1E85F14-C61A-AC42-A2DB-62885AD823AB}"/>
              </a:ext>
            </a:extLst>
          </p:cNvPr>
          <p:cNvSpPr>
            <a:spLocks noGrp="1"/>
          </p:cNvSpPr>
          <p:nvPr>
            <p:ph type="body" sz="quarter" idx="59"/>
          </p:nvPr>
        </p:nvSpPr>
        <p:spPr>
          <a:xfrm>
            <a:off x="6861352" y="4363562"/>
            <a:ext cx="814998" cy="200573"/>
          </a:xfrm>
        </p:spPr>
        <p:txBody>
          <a:bodyPr/>
          <a:lstStyle>
            <a:lvl1pPr>
              <a:lnSpc>
                <a:spcPct val="100000"/>
              </a:lnSpc>
              <a:defRPr sz="750" b="0" i="0" cap="none" spc="0" baseline="0">
                <a:solidFill>
                  <a:schemeClr val="bg2"/>
                </a:solidFill>
                <a:latin typeface="Lato" panose="020F0502020204030203" pitchFamily="34" charset="77"/>
              </a:defRPr>
            </a:lvl1pPr>
            <a:lvl2pPr>
              <a:lnSpc>
                <a:spcPct val="90000"/>
              </a:lnSpc>
              <a:defRPr sz="800" b="0" i="0">
                <a:solidFill>
                  <a:schemeClr val="bg2"/>
                </a:solidFill>
                <a:latin typeface="Lato" panose="020F0502020204030203" pitchFamily="34" charset="77"/>
              </a:defRPr>
            </a:lvl2pPr>
            <a:lvl3pPr marL="0" marR="0" indent="0" algn="l" defTabSz="685800" rtl="0" eaLnBrk="1" fontAlgn="auto" latinLnBrk="0" hangingPunct="1">
              <a:lnSpc>
                <a:spcPct val="100000"/>
              </a:lnSpc>
              <a:spcBef>
                <a:spcPts val="1200"/>
              </a:spcBef>
              <a:spcAft>
                <a:spcPts val="0"/>
              </a:spcAft>
              <a:buClrTx/>
              <a:buSzTx/>
              <a:buFontTx/>
              <a:buNone/>
              <a:tabLst/>
              <a:defRPr sz="800" b="0" i="0">
                <a:solidFill>
                  <a:schemeClr val="bg1"/>
                </a:solidFill>
              </a:defRPr>
            </a:lvl3pPr>
            <a:lvl4pPr>
              <a:spcBef>
                <a:spcPts val="0"/>
              </a:spcBef>
              <a:defRPr sz="800" b="0" i="0">
                <a:solidFill>
                  <a:schemeClr val="bg1"/>
                </a:solidFill>
              </a:defRPr>
            </a:lvl4pPr>
            <a:lvl5pPr>
              <a:defRPr sz="800" b="0" i="0"/>
            </a:lvl5pPr>
          </a:lstStyle>
          <a:p>
            <a:pPr lvl="0"/>
            <a:endParaRPr lang="en-US" noProof="0" dirty="0"/>
          </a:p>
        </p:txBody>
      </p:sp>
      <p:sp>
        <p:nvSpPr>
          <p:cNvPr id="43" name="Text Placeholder 6">
            <a:extLst>
              <a:ext uri="{FF2B5EF4-FFF2-40B4-BE49-F238E27FC236}">
                <a16:creationId xmlns:a16="http://schemas.microsoft.com/office/drawing/2014/main" id="{3DD4EBB0-3921-8145-BFE0-FD202D4CCE88}"/>
              </a:ext>
            </a:extLst>
          </p:cNvPr>
          <p:cNvSpPr>
            <a:spLocks noGrp="1"/>
          </p:cNvSpPr>
          <p:nvPr>
            <p:ph type="body" sz="quarter" idx="60"/>
          </p:nvPr>
        </p:nvSpPr>
        <p:spPr>
          <a:xfrm>
            <a:off x="8172627" y="4363562"/>
            <a:ext cx="612598" cy="200573"/>
          </a:xfrm>
        </p:spPr>
        <p:txBody>
          <a:bodyPr/>
          <a:lstStyle>
            <a:lvl1pPr>
              <a:lnSpc>
                <a:spcPct val="100000"/>
              </a:lnSpc>
              <a:defRPr sz="750" b="0" i="0" cap="none" spc="0" baseline="0">
                <a:solidFill>
                  <a:schemeClr val="bg2"/>
                </a:solidFill>
                <a:latin typeface="Lato" panose="020F0502020204030203" pitchFamily="34" charset="77"/>
              </a:defRPr>
            </a:lvl1pPr>
            <a:lvl2pPr>
              <a:lnSpc>
                <a:spcPct val="90000"/>
              </a:lnSpc>
              <a:defRPr sz="800" b="0" i="0">
                <a:solidFill>
                  <a:schemeClr val="bg2"/>
                </a:solidFill>
                <a:latin typeface="Lato" panose="020F0502020204030203" pitchFamily="34" charset="77"/>
              </a:defRPr>
            </a:lvl2pPr>
            <a:lvl3pPr marL="0" marR="0" indent="0" algn="l" defTabSz="685800" rtl="0" eaLnBrk="1" fontAlgn="auto" latinLnBrk="0" hangingPunct="1">
              <a:lnSpc>
                <a:spcPct val="100000"/>
              </a:lnSpc>
              <a:spcBef>
                <a:spcPts val="1200"/>
              </a:spcBef>
              <a:spcAft>
                <a:spcPts val="0"/>
              </a:spcAft>
              <a:buClrTx/>
              <a:buSzTx/>
              <a:buFontTx/>
              <a:buNone/>
              <a:tabLst/>
              <a:defRPr sz="800" b="0" i="0">
                <a:solidFill>
                  <a:schemeClr val="bg1"/>
                </a:solidFill>
              </a:defRPr>
            </a:lvl3pPr>
            <a:lvl4pPr>
              <a:spcBef>
                <a:spcPts val="0"/>
              </a:spcBef>
              <a:defRPr sz="800" b="0" i="0">
                <a:solidFill>
                  <a:schemeClr val="bg1"/>
                </a:solidFill>
              </a:defRPr>
            </a:lvl4pPr>
            <a:lvl5pPr>
              <a:defRPr sz="800" b="0" i="0"/>
            </a:lvl5pPr>
          </a:lstStyle>
          <a:p>
            <a:pPr lvl="0"/>
            <a:endParaRPr lang="en-US" noProof="0" dirty="0"/>
          </a:p>
        </p:txBody>
      </p:sp>
      <p:sp>
        <p:nvSpPr>
          <p:cNvPr id="44" name="Text Placeholder 6">
            <a:extLst>
              <a:ext uri="{FF2B5EF4-FFF2-40B4-BE49-F238E27FC236}">
                <a16:creationId xmlns:a16="http://schemas.microsoft.com/office/drawing/2014/main" id="{6501E8BF-5F0A-7244-82B4-D969F2CA6C17}"/>
              </a:ext>
            </a:extLst>
          </p:cNvPr>
          <p:cNvSpPr>
            <a:spLocks noGrp="1"/>
          </p:cNvSpPr>
          <p:nvPr>
            <p:ph type="body" sz="quarter" idx="61"/>
          </p:nvPr>
        </p:nvSpPr>
        <p:spPr>
          <a:xfrm>
            <a:off x="6861352" y="3414298"/>
            <a:ext cx="612599" cy="246509"/>
          </a:xfrm>
        </p:spPr>
        <p:txBody>
          <a:bodyPr/>
          <a:lstStyle>
            <a:lvl1pPr>
              <a:lnSpc>
                <a:spcPct val="100000"/>
              </a:lnSpc>
              <a:defRPr sz="750" b="0" i="0" cap="none" spc="0" baseline="0">
                <a:solidFill>
                  <a:schemeClr val="bg2"/>
                </a:solidFill>
                <a:latin typeface="Lato" panose="020F0502020204030203" pitchFamily="34" charset="77"/>
              </a:defRPr>
            </a:lvl1pPr>
            <a:lvl2pPr>
              <a:lnSpc>
                <a:spcPct val="90000"/>
              </a:lnSpc>
              <a:defRPr sz="800" b="0" i="0">
                <a:solidFill>
                  <a:schemeClr val="bg2"/>
                </a:solidFill>
                <a:latin typeface="Lato" panose="020F0502020204030203" pitchFamily="34" charset="77"/>
              </a:defRPr>
            </a:lvl2pPr>
            <a:lvl3pPr marL="0" marR="0" indent="0" algn="l" defTabSz="685800" rtl="0" eaLnBrk="1" fontAlgn="auto" latinLnBrk="0" hangingPunct="1">
              <a:lnSpc>
                <a:spcPct val="100000"/>
              </a:lnSpc>
              <a:spcBef>
                <a:spcPts val="1200"/>
              </a:spcBef>
              <a:spcAft>
                <a:spcPts val="0"/>
              </a:spcAft>
              <a:buClrTx/>
              <a:buSzTx/>
              <a:buFontTx/>
              <a:buNone/>
              <a:tabLst/>
              <a:defRPr sz="800" b="0" i="0">
                <a:solidFill>
                  <a:schemeClr val="bg1"/>
                </a:solidFill>
              </a:defRPr>
            </a:lvl3pPr>
            <a:lvl4pPr>
              <a:spcBef>
                <a:spcPts val="0"/>
              </a:spcBef>
              <a:defRPr sz="800" b="0" i="0">
                <a:solidFill>
                  <a:schemeClr val="bg1"/>
                </a:solidFill>
              </a:defRPr>
            </a:lvl4pPr>
            <a:lvl5pPr>
              <a:defRPr sz="800" b="0" i="0"/>
            </a:lvl5pPr>
          </a:lstStyle>
          <a:p>
            <a:pPr lvl="0"/>
            <a:endParaRPr lang="en-US" noProof="0" dirty="0"/>
          </a:p>
        </p:txBody>
      </p:sp>
      <p:sp>
        <p:nvSpPr>
          <p:cNvPr id="45" name="Text Placeholder 6">
            <a:extLst>
              <a:ext uri="{FF2B5EF4-FFF2-40B4-BE49-F238E27FC236}">
                <a16:creationId xmlns:a16="http://schemas.microsoft.com/office/drawing/2014/main" id="{41A6C224-65F5-494E-965D-CC67E796E3DB}"/>
              </a:ext>
            </a:extLst>
          </p:cNvPr>
          <p:cNvSpPr>
            <a:spLocks noGrp="1"/>
          </p:cNvSpPr>
          <p:nvPr>
            <p:ph type="body" sz="quarter" idx="62"/>
          </p:nvPr>
        </p:nvSpPr>
        <p:spPr>
          <a:xfrm>
            <a:off x="8172627" y="3414298"/>
            <a:ext cx="725484" cy="200573"/>
          </a:xfrm>
        </p:spPr>
        <p:txBody>
          <a:bodyPr/>
          <a:lstStyle>
            <a:lvl1pPr>
              <a:lnSpc>
                <a:spcPct val="100000"/>
              </a:lnSpc>
              <a:defRPr sz="750" b="0" i="0" cap="none" spc="0" baseline="0">
                <a:solidFill>
                  <a:schemeClr val="bg2"/>
                </a:solidFill>
                <a:latin typeface="Lato" panose="020F0502020204030203" pitchFamily="34" charset="77"/>
              </a:defRPr>
            </a:lvl1pPr>
            <a:lvl2pPr>
              <a:lnSpc>
                <a:spcPct val="90000"/>
              </a:lnSpc>
              <a:defRPr sz="800" b="0" i="0">
                <a:solidFill>
                  <a:schemeClr val="bg2"/>
                </a:solidFill>
                <a:latin typeface="Lato" panose="020F0502020204030203" pitchFamily="34" charset="77"/>
              </a:defRPr>
            </a:lvl2pPr>
            <a:lvl3pPr marL="0" marR="0" indent="0" algn="l" defTabSz="685800" rtl="0" eaLnBrk="1" fontAlgn="auto" latinLnBrk="0" hangingPunct="1">
              <a:lnSpc>
                <a:spcPct val="100000"/>
              </a:lnSpc>
              <a:spcBef>
                <a:spcPts val="1200"/>
              </a:spcBef>
              <a:spcAft>
                <a:spcPts val="0"/>
              </a:spcAft>
              <a:buClrTx/>
              <a:buSzTx/>
              <a:buFontTx/>
              <a:buNone/>
              <a:tabLst/>
              <a:defRPr sz="800" b="0" i="0">
                <a:solidFill>
                  <a:schemeClr val="bg1"/>
                </a:solidFill>
              </a:defRPr>
            </a:lvl3pPr>
            <a:lvl4pPr>
              <a:spcBef>
                <a:spcPts val="0"/>
              </a:spcBef>
              <a:defRPr sz="800" b="0" i="0">
                <a:solidFill>
                  <a:schemeClr val="bg1"/>
                </a:solidFill>
              </a:defRPr>
            </a:lvl4pPr>
            <a:lvl5pPr>
              <a:defRPr sz="800" b="0" i="0"/>
            </a:lvl5pPr>
          </a:lstStyle>
          <a:p>
            <a:pPr lvl="0"/>
            <a:endParaRPr lang="en-US" noProof="0" dirty="0"/>
          </a:p>
        </p:txBody>
      </p:sp>
    </p:spTree>
    <p:extLst>
      <p:ext uri="{BB962C8B-B14F-4D97-AF65-F5344CB8AC3E}">
        <p14:creationId xmlns:p14="http://schemas.microsoft.com/office/powerpoint/2010/main" val="3048011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68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yout 3">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E8C2E5B-9540-1D47-A88D-0138660A87F1}"/>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6" name="Text Placeholder 11">
            <a:extLst>
              <a:ext uri="{FF2B5EF4-FFF2-40B4-BE49-F238E27FC236}">
                <a16:creationId xmlns:a16="http://schemas.microsoft.com/office/drawing/2014/main" id="{8B417D2F-4CC5-154C-AAC2-FA8C79AEA941}"/>
              </a:ext>
            </a:extLst>
          </p:cNvPr>
          <p:cNvSpPr>
            <a:spLocks noGrp="1"/>
          </p:cNvSpPr>
          <p:nvPr>
            <p:ph type="body" sz="quarter" idx="23"/>
          </p:nvPr>
        </p:nvSpPr>
        <p:spPr>
          <a:xfrm>
            <a:off x="824400" y="1069200"/>
            <a:ext cx="2476800" cy="3339933"/>
          </a:xfrm>
        </p:spPr>
        <p:txBody>
          <a:bodyPr anchor="t" anchorCtr="0"/>
          <a:lstStyle>
            <a:lvl1pPr marL="0" indent="0">
              <a:lnSpc>
                <a:spcPct val="85000"/>
              </a:lnSpc>
              <a:spcBef>
                <a:spcPts val="0"/>
              </a:spcBef>
              <a:spcAft>
                <a:spcPts val="1800"/>
              </a:spcAft>
              <a:buClr>
                <a:schemeClr val="bg2"/>
              </a:buClr>
              <a:buFont typeface="Arial" panose="020B0604020202020204" pitchFamily="34" charset="0"/>
              <a:buNone/>
              <a:defRPr sz="3000" b="0" i="0">
                <a:solidFill>
                  <a:schemeClr val="bg2"/>
                </a:solidFill>
                <a:latin typeface="Georgia" panose="02040502050405020303" pitchFamily="18" charset="0"/>
              </a:defRPr>
            </a:lvl1pPr>
            <a:lvl2pPr marL="0" indent="0">
              <a:lnSpc>
                <a:spcPct val="100000"/>
              </a:lnSpc>
              <a:spcBef>
                <a:spcPts val="0"/>
              </a:spcBef>
              <a:spcAft>
                <a:spcPts val="1100"/>
              </a:spcAft>
              <a:buClr>
                <a:schemeClr val="bg2"/>
              </a:buClr>
              <a:buFont typeface="Arial" panose="020B0604020202020204" pitchFamily="34" charset="0"/>
              <a:buNone/>
              <a:defRPr sz="1000" b="0" i="0">
                <a:solidFill>
                  <a:schemeClr val="bg2"/>
                </a:solidFill>
                <a:latin typeface="Lato" panose="020F0502020204030203" pitchFamily="34" charset="77"/>
              </a:defRPr>
            </a:lvl2pPr>
            <a:lvl3pPr marL="0" indent="0">
              <a:lnSpc>
                <a:spcPct val="100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3pPr>
            <a:lvl4pPr marL="0" indent="0">
              <a:lnSpc>
                <a:spcPct val="100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4pPr>
            <a:lvl5pPr marL="0" indent="0">
              <a:lnSpc>
                <a:spcPct val="100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5pPr>
          </a:lstStyle>
          <a:p>
            <a:pPr lvl="0"/>
            <a:r>
              <a:rPr lang="en-US" noProof="0" dirty="0"/>
              <a:t>Click to edit Master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9" name="Text Placeholder 11">
            <a:extLst>
              <a:ext uri="{FF2B5EF4-FFF2-40B4-BE49-F238E27FC236}">
                <a16:creationId xmlns:a16="http://schemas.microsoft.com/office/drawing/2014/main" id="{0AB798C3-9872-6B4F-BC7C-73C3CA40525D}"/>
              </a:ext>
            </a:extLst>
          </p:cNvPr>
          <p:cNvSpPr>
            <a:spLocks noGrp="1"/>
          </p:cNvSpPr>
          <p:nvPr>
            <p:ph type="body" sz="quarter" idx="25" hasCustomPrompt="1"/>
          </p:nvPr>
        </p:nvSpPr>
        <p:spPr>
          <a:xfrm>
            <a:off x="5248153" y="931335"/>
            <a:ext cx="1403472" cy="1086907"/>
          </a:xfrm>
        </p:spPr>
        <p:txBody>
          <a:bodyPr anchor="t" anchorCtr="0"/>
          <a:lstStyle>
            <a:lvl1pPr>
              <a:lnSpc>
                <a:spcPct val="90000"/>
              </a:lnSpc>
              <a:spcAft>
                <a:spcPts val="0"/>
              </a:spcAft>
              <a:defRPr sz="8700" b="0" i="0" spc="-300" baseline="0">
                <a:solidFill>
                  <a:srgbClr val="7ACB00"/>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
        <p:nvSpPr>
          <p:cNvPr id="19" name="Slide Number Placeholder 5">
            <a:extLst>
              <a:ext uri="{FF2B5EF4-FFF2-40B4-BE49-F238E27FC236}">
                <a16:creationId xmlns:a16="http://schemas.microsoft.com/office/drawing/2014/main" id="{5B03E582-A352-1149-920E-7D303DBFF640}"/>
              </a:ext>
            </a:extLst>
          </p:cNvPr>
          <p:cNvSpPr>
            <a:spLocks noGrp="1"/>
          </p:cNvSpPr>
          <p:nvPr>
            <p:ph type="sldNum" sz="quarter" idx="4"/>
          </p:nvPr>
        </p:nvSpPr>
        <p:spPr>
          <a:xfrm rot="5400000">
            <a:off x="-73800" y="550050"/>
            <a:ext cx="356400" cy="208800"/>
          </a:xfrm>
          <a:prstGeom prst="rect">
            <a:avLst/>
          </a:prstGeom>
          <a:solidFill>
            <a:schemeClr val="tx1"/>
          </a:solidFill>
        </p:spPr>
        <p:txBody>
          <a:bodyPr vert="horz" lIns="72000" tIns="0" rIns="0" bIns="0" rtlCol="0" anchor="ctr"/>
          <a:lstStyle>
            <a:lvl1pPr algn="l">
              <a:defRPr sz="1000" b="0" i="0">
                <a:solidFill>
                  <a:schemeClr val="bg1"/>
                </a:solidFill>
                <a:latin typeface="Georgia" panose="02040502050405020303" pitchFamily="18" charset="0"/>
              </a:defRPr>
            </a:lvl1pPr>
          </a:lstStyle>
          <a:p>
            <a:pPr algn="l"/>
            <a:r>
              <a:rPr lang="en-GB" dirty="0"/>
              <a:t>P</a:t>
            </a:r>
            <a:fld id="{6773EB32-DEBA-654F-981A-5727AA1F9394}" type="slidenum">
              <a:rPr lang="en-GB" smtClean="0"/>
              <a:pPr algn="l"/>
              <a:t>‹#›</a:t>
            </a:fld>
            <a:endParaRPr lang="en-GB" dirty="0"/>
          </a:p>
        </p:txBody>
      </p:sp>
      <p:sp>
        <p:nvSpPr>
          <p:cNvPr id="17" name="Text Placeholder 6">
            <a:extLst>
              <a:ext uri="{FF2B5EF4-FFF2-40B4-BE49-F238E27FC236}">
                <a16:creationId xmlns:a16="http://schemas.microsoft.com/office/drawing/2014/main" id="{FD42519E-7249-164A-9CD7-0CDF2A4F94B6}"/>
              </a:ext>
            </a:extLst>
          </p:cNvPr>
          <p:cNvSpPr>
            <a:spLocks noGrp="1"/>
          </p:cNvSpPr>
          <p:nvPr>
            <p:ph type="body" sz="quarter" idx="41" hasCustomPrompt="1"/>
          </p:nvPr>
        </p:nvSpPr>
        <p:spPr>
          <a:xfrm>
            <a:off x="476626" y="471684"/>
            <a:ext cx="4768574" cy="183600"/>
          </a:xfrm>
        </p:spPr>
        <p:txBody>
          <a:bodyPr/>
          <a:lstStyle>
            <a:lvl1pPr>
              <a:lnSpc>
                <a:spcPct val="90000"/>
              </a:lnSpc>
              <a:defRPr sz="900" b="0" i="0" cap="all" spc="180" baseline="0">
                <a:solidFill>
                  <a:schemeClr val="bg2"/>
                </a:solidFill>
                <a:latin typeface="Lato" panose="020F0502020204030203" pitchFamily="34" charset="77"/>
              </a:defRPr>
            </a:lvl1pPr>
            <a:lvl2pPr>
              <a:lnSpc>
                <a:spcPct val="90000"/>
              </a:lnSpc>
              <a:defRPr sz="900" b="0" i="0">
                <a:solidFill>
                  <a:schemeClr val="bg2"/>
                </a:solidFill>
                <a:latin typeface="Lato" panose="020F0502020204030203" pitchFamily="34"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[Layout 3]</a:t>
            </a:r>
          </a:p>
        </p:txBody>
      </p:sp>
      <p:sp>
        <p:nvSpPr>
          <p:cNvPr id="10" name="Text Placeholder 11">
            <a:extLst>
              <a:ext uri="{FF2B5EF4-FFF2-40B4-BE49-F238E27FC236}">
                <a16:creationId xmlns:a16="http://schemas.microsoft.com/office/drawing/2014/main" id="{AE1B5C3D-B2D6-3B49-941D-85BFE1DC83C5}"/>
              </a:ext>
            </a:extLst>
          </p:cNvPr>
          <p:cNvSpPr>
            <a:spLocks noGrp="1"/>
          </p:cNvSpPr>
          <p:nvPr>
            <p:ph type="body" sz="quarter" idx="26"/>
          </p:nvPr>
        </p:nvSpPr>
        <p:spPr>
          <a:xfrm>
            <a:off x="5298660" y="2040467"/>
            <a:ext cx="984666" cy="458258"/>
          </a:xfrm>
        </p:spPr>
        <p:txBody>
          <a:bodyPr anchor="t" anchorCtr="0"/>
          <a:lstStyle>
            <a:lvl1pPr>
              <a:lnSpc>
                <a:spcPct val="114000"/>
              </a:lnSpc>
              <a:spcAft>
                <a:spcPts val="0"/>
              </a:spcAft>
              <a:defRPr sz="900" b="0" i="0">
                <a:solidFill>
                  <a:schemeClr val="bg1"/>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18" name="Text Placeholder 11">
            <a:extLst>
              <a:ext uri="{FF2B5EF4-FFF2-40B4-BE49-F238E27FC236}">
                <a16:creationId xmlns:a16="http://schemas.microsoft.com/office/drawing/2014/main" id="{D72BF13F-A8A5-C64E-ACF6-702F28D1D46B}"/>
              </a:ext>
            </a:extLst>
          </p:cNvPr>
          <p:cNvSpPr>
            <a:spLocks noGrp="1"/>
          </p:cNvSpPr>
          <p:nvPr>
            <p:ph type="body" sz="quarter" idx="42" hasCustomPrompt="1"/>
          </p:nvPr>
        </p:nvSpPr>
        <p:spPr>
          <a:xfrm>
            <a:off x="6958463" y="931335"/>
            <a:ext cx="1403472" cy="1086907"/>
          </a:xfrm>
        </p:spPr>
        <p:txBody>
          <a:bodyPr anchor="t" anchorCtr="0"/>
          <a:lstStyle>
            <a:lvl1pPr>
              <a:lnSpc>
                <a:spcPct val="90000"/>
              </a:lnSpc>
              <a:spcAft>
                <a:spcPts val="0"/>
              </a:spcAft>
              <a:defRPr sz="8700" b="0" i="0" spc="-300" baseline="0">
                <a:solidFill>
                  <a:schemeClr val="bg1"/>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
        <p:nvSpPr>
          <p:cNvPr id="20" name="Text Placeholder 11">
            <a:extLst>
              <a:ext uri="{FF2B5EF4-FFF2-40B4-BE49-F238E27FC236}">
                <a16:creationId xmlns:a16="http://schemas.microsoft.com/office/drawing/2014/main" id="{E4EA0AB5-ED85-7A49-BF56-A55B34102E34}"/>
              </a:ext>
            </a:extLst>
          </p:cNvPr>
          <p:cNvSpPr>
            <a:spLocks noGrp="1"/>
          </p:cNvSpPr>
          <p:nvPr>
            <p:ph type="body" sz="quarter" idx="43"/>
          </p:nvPr>
        </p:nvSpPr>
        <p:spPr>
          <a:xfrm>
            <a:off x="7008970" y="2040467"/>
            <a:ext cx="984666" cy="458258"/>
          </a:xfrm>
        </p:spPr>
        <p:txBody>
          <a:bodyPr anchor="t" anchorCtr="0"/>
          <a:lstStyle>
            <a:lvl1pPr>
              <a:lnSpc>
                <a:spcPct val="114000"/>
              </a:lnSpc>
              <a:spcAft>
                <a:spcPts val="0"/>
              </a:spcAft>
              <a:defRPr sz="900" b="0" i="0">
                <a:solidFill>
                  <a:schemeClr val="bg1"/>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21" name="Text Placeholder 11">
            <a:extLst>
              <a:ext uri="{FF2B5EF4-FFF2-40B4-BE49-F238E27FC236}">
                <a16:creationId xmlns:a16="http://schemas.microsoft.com/office/drawing/2014/main" id="{499E90D9-8306-3746-A211-69F6A6DF12CE}"/>
              </a:ext>
            </a:extLst>
          </p:cNvPr>
          <p:cNvSpPr>
            <a:spLocks noGrp="1"/>
          </p:cNvSpPr>
          <p:nvPr>
            <p:ph type="body" sz="quarter" idx="44" hasCustomPrompt="1"/>
          </p:nvPr>
        </p:nvSpPr>
        <p:spPr>
          <a:xfrm>
            <a:off x="5248153" y="2896661"/>
            <a:ext cx="1403472" cy="1086907"/>
          </a:xfrm>
        </p:spPr>
        <p:txBody>
          <a:bodyPr anchor="t" anchorCtr="0"/>
          <a:lstStyle>
            <a:lvl1pPr>
              <a:lnSpc>
                <a:spcPct val="90000"/>
              </a:lnSpc>
              <a:spcAft>
                <a:spcPts val="0"/>
              </a:spcAft>
              <a:defRPr sz="8700" b="0" i="0" spc="-300" baseline="0">
                <a:solidFill>
                  <a:schemeClr val="bg1"/>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
        <p:nvSpPr>
          <p:cNvPr id="22" name="Text Placeholder 11">
            <a:extLst>
              <a:ext uri="{FF2B5EF4-FFF2-40B4-BE49-F238E27FC236}">
                <a16:creationId xmlns:a16="http://schemas.microsoft.com/office/drawing/2014/main" id="{2AACD0EF-2FF3-2846-AA58-30A910D2A0DE}"/>
              </a:ext>
            </a:extLst>
          </p:cNvPr>
          <p:cNvSpPr>
            <a:spLocks noGrp="1"/>
          </p:cNvSpPr>
          <p:nvPr>
            <p:ph type="body" sz="quarter" idx="45"/>
          </p:nvPr>
        </p:nvSpPr>
        <p:spPr>
          <a:xfrm>
            <a:off x="5298660" y="4005793"/>
            <a:ext cx="984666" cy="458258"/>
          </a:xfrm>
        </p:spPr>
        <p:txBody>
          <a:bodyPr anchor="t" anchorCtr="0"/>
          <a:lstStyle>
            <a:lvl1pPr>
              <a:lnSpc>
                <a:spcPct val="114000"/>
              </a:lnSpc>
              <a:spcAft>
                <a:spcPts val="0"/>
              </a:spcAft>
              <a:defRPr sz="900" b="0" i="0">
                <a:solidFill>
                  <a:schemeClr val="bg1"/>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23" name="Text Placeholder 11">
            <a:extLst>
              <a:ext uri="{FF2B5EF4-FFF2-40B4-BE49-F238E27FC236}">
                <a16:creationId xmlns:a16="http://schemas.microsoft.com/office/drawing/2014/main" id="{9A88717C-2212-AF48-B1D3-9E900C1A3ADB}"/>
              </a:ext>
            </a:extLst>
          </p:cNvPr>
          <p:cNvSpPr>
            <a:spLocks noGrp="1"/>
          </p:cNvSpPr>
          <p:nvPr>
            <p:ph type="body" sz="quarter" idx="46" hasCustomPrompt="1"/>
          </p:nvPr>
        </p:nvSpPr>
        <p:spPr>
          <a:xfrm>
            <a:off x="6958463" y="2896661"/>
            <a:ext cx="1403472" cy="1086907"/>
          </a:xfrm>
        </p:spPr>
        <p:txBody>
          <a:bodyPr anchor="t" anchorCtr="0"/>
          <a:lstStyle>
            <a:lvl1pPr>
              <a:lnSpc>
                <a:spcPct val="90000"/>
              </a:lnSpc>
              <a:spcAft>
                <a:spcPts val="0"/>
              </a:spcAft>
              <a:defRPr sz="8700" b="0" i="0" spc="-300" baseline="0">
                <a:solidFill>
                  <a:srgbClr val="7ACB00"/>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
        <p:nvSpPr>
          <p:cNvPr id="24" name="Text Placeholder 11">
            <a:extLst>
              <a:ext uri="{FF2B5EF4-FFF2-40B4-BE49-F238E27FC236}">
                <a16:creationId xmlns:a16="http://schemas.microsoft.com/office/drawing/2014/main" id="{978C29C6-1387-BB47-9CE9-84C2885C2F5C}"/>
              </a:ext>
            </a:extLst>
          </p:cNvPr>
          <p:cNvSpPr>
            <a:spLocks noGrp="1"/>
          </p:cNvSpPr>
          <p:nvPr>
            <p:ph type="body" sz="quarter" idx="47"/>
          </p:nvPr>
        </p:nvSpPr>
        <p:spPr>
          <a:xfrm>
            <a:off x="7008970" y="4005793"/>
            <a:ext cx="984666" cy="458258"/>
          </a:xfrm>
        </p:spPr>
        <p:txBody>
          <a:bodyPr anchor="t" anchorCtr="0"/>
          <a:lstStyle>
            <a:lvl1pPr>
              <a:lnSpc>
                <a:spcPct val="114000"/>
              </a:lnSpc>
              <a:spcAft>
                <a:spcPts val="0"/>
              </a:spcAft>
              <a:defRPr sz="900" b="0" i="0">
                <a:solidFill>
                  <a:schemeClr val="bg1"/>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Tree>
    <p:extLst>
      <p:ext uri="{BB962C8B-B14F-4D97-AF65-F5344CB8AC3E}">
        <p14:creationId xmlns:p14="http://schemas.microsoft.com/office/powerpoint/2010/main" val="2021643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68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ayout 4">
    <p:bg>
      <p:bgPr>
        <a:solidFill>
          <a:schemeClr val="bg2"/>
        </a:solidFill>
        <a:effectLst/>
      </p:bgPr>
    </p:bg>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8B417D2F-4CC5-154C-AAC2-FA8C79AEA941}"/>
              </a:ext>
            </a:extLst>
          </p:cNvPr>
          <p:cNvSpPr>
            <a:spLocks noGrp="1"/>
          </p:cNvSpPr>
          <p:nvPr>
            <p:ph type="body" sz="quarter" idx="23"/>
          </p:nvPr>
        </p:nvSpPr>
        <p:spPr>
          <a:xfrm>
            <a:off x="824400" y="1900755"/>
            <a:ext cx="4132800" cy="2883969"/>
          </a:xfrm>
        </p:spPr>
        <p:txBody>
          <a:bodyPr anchor="t" anchorCtr="0"/>
          <a:lstStyle>
            <a:lvl1pPr marL="0" indent="0">
              <a:lnSpc>
                <a:spcPct val="100000"/>
              </a:lnSpc>
              <a:spcBef>
                <a:spcPts val="0"/>
              </a:spcBef>
              <a:spcAft>
                <a:spcPts val="1800"/>
              </a:spcAft>
              <a:buClr>
                <a:schemeClr val="bg2"/>
              </a:buClr>
              <a:buFont typeface="Arial" panose="020B0604020202020204" pitchFamily="34" charset="0"/>
              <a:buNone/>
              <a:defRPr sz="1900" b="0" i="0">
                <a:solidFill>
                  <a:schemeClr val="bg1"/>
                </a:solidFill>
                <a:latin typeface="Georgia" panose="02040502050405020303" pitchFamily="18" charset="0"/>
              </a:defRPr>
            </a:lvl1pPr>
            <a:lvl2pPr marL="0" indent="0">
              <a:lnSpc>
                <a:spcPct val="100000"/>
              </a:lnSpc>
              <a:spcBef>
                <a:spcPts val="0"/>
              </a:spcBef>
              <a:spcAft>
                <a:spcPts val="1100"/>
              </a:spcAft>
              <a:buClr>
                <a:schemeClr val="bg2"/>
              </a:buClr>
              <a:buFont typeface="Arial" panose="020B0604020202020204" pitchFamily="34" charset="0"/>
              <a:buNone/>
              <a:defRPr sz="1000" b="0" i="0">
                <a:solidFill>
                  <a:schemeClr val="bg1"/>
                </a:solidFill>
                <a:latin typeface="Lato" panose="020F0502020204030203" pitchFamily="34" charset="77"/>
              </a:defRPr>
            </a:lvl2pPr>
            <a:lvl3pPr marL="0" indent="0">
              <a:lnSpc>
                <a:spcPct val="100000"/>
              </a:lnSpc>
              <a:spcBef>
                <a:spcPts val="0"/>
              </a:spcBef>
              <a:buClr>
                <a:schemeClr val="bg2"/>
              </a:buClr>
              <a:buFont typeface="Arial" panose="020B0604020202020204" pitchFamily="34" charset="0"/>
              <a:buNone/>
              <a:defRPr sz="1000" b="0" i="0">
                <a:solidFill>
                  <a:schemeClr val="bg1"/>
                </a:solidFill>
                <a:latin typeface="Lato" panose="020F0502020204030203" pitchFamily="34" charset="77"/>
              </a:defRPr>
            </a:lvl3pPr>
            <a:lvl4pPr marL="0" indent="0">
              <a:lnSpc>
                <a:spcPct val="100000"/>
              </a:lnSpc>
              <a:spcBef>
                <a:spcPts val="0"/>
              </a:spcBef>
              <a:buClr>
                <a:schemeClr val="bg2"/>
              </a:buClr>
              <a:buFont typeface="Arial" panose="020B0604020202020204" pitchFamily="34" charset="0"/>
              <a:buNone/>
              <a:defRPr sz="1000" b="0" i="0">
                <a:solidFill>
                  <a:schemeClr val="bg1"/>
                </a:solidFill>
                <a:latin typeface="Lato" panose="020F0502020204030203" pitchFamily="34" charset="77"/>
              </a:defRPr>
            </a:lvl4pPr>
            <a:lvl5pPr marL="0" indent="0">
              <a:lnSpc>
                <a:spcPct val="100000"/>
              </a:lnSpc>
              <a:spcBef>
                <a:spcPts val="0"/>
              </a:spcBef>
              <a:buClr>
                <a:schemeClr val="bg2"/>
              </a:buClr>
              <a:buFont typeface="Arial" panose="020B0604020202020204" pitchFamily="34" charset="0"/>
              <a:buNone/>
              <a:defRPr sz="1000" b="0" i="0">
                <a:solidFill>
                  <a:schemeClr val="bg1"/>
                </a:solidFill>
                <a:latin typeface="Lato" panose="020F0502020204030203" pitchFamily="34" charset="77"/>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9" name="Text Placeholder 11">
            <a:extLst>
              <a:ext uri="{FF2B5EF4-FFF2-40B4-BE49-F238E27FC236}">
                <a16:creationId xmlns:a16="http://schemas.microsoft.com/office/drawing/2014/main" id="{4A684049-F22E-5645-8538-B8989ECAE173}"/>
              </a:ext>
            </a:extLst>
          </p:cNvPr>
          <p:cNvSpPr>
            <a:spLocks noGrp="1"/>
          </p:cNvSpPr>
          <p:nvPr>
            <p:ph type="body" sz="quarter" idx="25" hasCustomPrompt="1"/>
          </p:nvPr>
        </p:nvSpPr>
        <p:spPr>
          <a:xfrm>
            <a:off x="479974" y="352622"/>
            <a:ext cx="615400" cy="478532"/>
          </a:xfrm>
        </p:spPr>
        <p:txBody>
          <a:bodyPr anchor="t" anchorCtr="0"/>
          <a:lstStyle>
            <a:lvl1pPr>
              <a:lnSpc>
                <a:spcPct val="90000"/>
              </a:lnSpc>
              <a:spcAft>
                <a:spcPts val="0"/>
              </a:spcAft>
              <a:defRPr sz="3800" b="0" i="0" spc="-100" baseline="0">
                <a:solidFill>
                  <a:srgbClr val="7ACB00"/>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
        <p:nvSpPr>
          <p:cNvPr id="11" name="Slide Number Placeholder 5">
            <a:extLst>
              <a:ext uri="{FF2B5EF4-FFF2-40B4-BE49-F238E27FC236}">
                <a16:creationId xmlns:a16="http://schemas.microsoft.com/office/drawing/2014/main" id="{5F7A4A10-6A2C-9E47-9701-A1EF11302E7E}"/>
              </a:ext>
            </a:extLst>
          </p:cNvPr>
          <p:cNvSpPr>
            <a:spLocks noGrp="1"/>
          </p:cNvSpPr>
          <p:nvPr>
            <p:ph type="sldNum" sz="quarter" idx="4"/>
          </p:nvPr>
        </p:nvSpPr>
        <p:spPr>
          <a:xfrm rot="5400000">
            <a:off x="-73800" y="550050"/>
            <a:ext cx="356400" cy="208800"/>
          </a:xfrm>
          <a:prstGeom prst="rect">
            <a:avLst/>
          </a:prstGeom>
          <a:solidFill>
            <a:schemeClr val="tx1"/>
          </a:solidFill>
        </p:spPr>
        <p:txBody>
          <a:bodyPr vert="horz" lIns="72000" tIns="0" rIns="0" bIns="0" rtlCol="0" anchor="ctr"/>
          <a:lstStyle>
            <a:lvl1pPr algn="l">
              <a:defRPr sz="1000" b="0" i="0">
                <a:solidFill>
                  <a:schemeClr val="bg1"/>
                </a:solidFill>
                <a:latin typeface="Georgia" panose="02040502050405020303" pitchFamily="18" charset="0"/>
              </a:defRPr>
            </a:lvl1pPr>
          </a:lstStyle>
          <a:p>
            <a:pPr algn="l"/>
            <a:r>
              <a:rPr lang="en-GB" dirty="0"/>
              <a:t>P</a:t>
            </a:r>
            <a:fld id="{6773EB32-DEBA-654F-981A-5727AA1F9394}" type="slidenum">
              <a:rPr lang="en-GB" smtClean="0"/>
              <a:pPr algn="l"/>
              <a:t>‹#›</a:t>
            </a:fld>
            <a:endParaRPr lang="en-GB" dirty="0"/>
          </a:p>
        </p:txBody>
      </p:sp>
      <p:sp>
        <p:nvSpPr>
          <p:cNvPr id="10" name="Text Placeholder 6">
            <a:extLst>
              <a:ext uri="{FF2B5EF4-FFF2-40B4-BE49-F238E27FC236}">
                <a16:creationId xmlns:a16="http://schemas.microsoft.com/office/drawing/2014/main" id="{2FA0BE97-DE14-3948-8A52-90540D5A4CC0}"/>
              </a:ext>
            </a:extLst>
          </p:cNvPr>
          <p:cNvSpPr>
            <a:spLocks noGrp="1"/>
          </p:cNvSpPr>
          <p:nvPr>
            <p:ph type="body" sz="quarter" idx="41" hasCustomPrompt="1"/>
          </p:nvPr>
        </p:nvSpPr>
        <p:spPr>
          <a:xfrm>
            <a:off x="1171576" y="487558"/>
            <a:ext cx="3785624" cy="400299"/>
          </a:xfrm>
        </p:spPr>
        <p:txBody>
          <a:bodyPr/>
          <a:lstStyle>
            <a:lvl1pPr>
              <a:lnSpc>
                <a:spcPct val="114000"/>
              </a:lnSpc>
              <a:defRPr sz="900" b="0" i="0" cap="all" spc="180" baseline="0">
                <a:solidFill>
                  <a:schemeClr val="bg1"/>
                </a:solidFill>
                <a:latin typeface="Lato" panose="020F0502020204030203" pitchFamily="34" charset="77"/>
              </a:defRPr>
            </a:lvl1pPr>
            <a:lvl2pPr>
              <a:lnSpc>
                <a:spcPct val="90000"/>
              </a:lnSpc>
              <a:defRPr sz="900" b="0" i="0">
                <a:solidFill>
                  <a:schemeClr val="bg2"/>
                </a:solidFill>
                <a:latin typeface="Lato" panose="020F0502020204030203" pitchFamily="34"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[Layout 4]</a:t>
            </a:r>
          </a:p>
        </p:txBody>
      </p:sp>
    </p:spTree>
    <p:extLst>
      <p:ext uri="{BB962C8B-B14F-4D97-AF65-F5344CB8AC3E}">
        <p14:creationId xmlns:p14="http://schemas.microsoft.com/office/powerpoint/2010/main" val="2033139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1228"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ayout 5">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AE7951D-BC72-2349-8649-2A1796AC4D6C}"/>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11" name="Text Placeholder 11">
            <a:extLst>
              <a:ext uri="{FF2B5EF4-FFF2-40B4-BE49-F238E27FC236}">
                <a16:creationId xmlns:a16="http://schemas.microsoft.com/office/drawing/2014/main" id="{6EFC99E4-642B-A040-949A-C3CACDFBCABA}"/>
              </a:ext>
            </a:extLst>
          </p:cNvPr>
          <p:cNvSpPr>
            <a:spLocks noGrp="1"/>
          </p:cNvSpPr>
          <p:nvPr>
            <p:ph type="body" sz="quarter" idx="23" hasCustomPrompt="1"/>
          </p:nvPr>
        </p:nvSpPr>
        <p:spPr>
          <a:xfrm>
            <a:off x="824399" y="1069200"/>
            <a:ext cx="2598069" cy="2317305"/>
          </a:xfrm>
        </p:spPr>
        <p:txBody>
          <a:bodyPr anchor="t" anchorCtr="0"/>
          <a:lstStyle>
            <a:lvl1pPr marL="0" indent="0">
              <a:lnSpc>
                <a:spcPct val="85000"/>
              </a:lnSpc>
              <a:spcBef>
                <a:spcPts val="0"/>
              </a:spcBef>
              <a:spcAft>
                <a:spcPts val="1800"/>
              </a:spcAft>
              <a:buClr>
                <a:schemeClr val="bg2"/>
              </a:buClr>
              <a:buFont typeface="Arial" panose="020B0604020202020204" pitchFamily="34" charset="0"/>
              <a:buNone/>
              <a:defRPr sz="3000" b="0" i="0">
                <a:solidFill>
                  <a:schemeClr val="bg2"/>
                </a:solidFill>
                <a:latin typeface="Georgia" panose="02040502050405020303" pitchFamily="18" charset="0"/>
              </a:defRPr>
            </a:lvl1pPr>
            <a:lvl2pPr marL="0" indent="0">
              <a:lnSpc>
                <a:spcPct val="112000"/>
              </a:lnSpc>
              <a:spcBef>
                <a:spcPts val="0"/>
              </a:spcBef>
              <a:spcAft>
                <a:spcPts val="1100"/>
              </a:spcAft>
              <a:buClr>
                <a:schemeClr val="bg2"/>
              </a:buClr>
              <a:buFont typeface="Arial" panose="020B0604020202020204" pitchFamily="34" charset="0"/>
              <a:buNone/>
              <a:defRPr sz="1000" b="0" i="0">
                <a:solidFill>
                  <a:schemeClr val="bg2"/>
                </a:solidFill>
                <a:latin typeface="Lato" panose="020F0502020204030203" pitchFamily="34" charset="77"/>
              </a:defRPr>
            </a:lvl2pPr>
            <a:lvl3pPr marL="0" indent="0">
              <a:lnSpc>
                <a:spcPct val="112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3pPr>
            <a:lvl4pPr marL="0" indent="0">
              <a:lnSpc>
                <a:spcPct val="112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4pPr>
            <a:lvl5pPr marL="0" indent="0">
              <a:lnSpc>
                <a:spcPct val="112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5pPr>
          </a:lstStyle>
          <a:p>
            <a:pPr lvl="0"/>
            <a:r>
              <a:rPr lang="en-US" noProof="0" dirty="0"/>
              <a:t>[Layout 5]</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2" name="Text Placeholder 11">
            <a:extLst>
              <a:ext uri="{FF2B5EF4-FFF2-40B4-BE49-F238E27FC236}">
                <a16:creationId xmlns:a16="http://schemas.microsoft.com/office/drawing/2014/main" id="{EB4DF3AD-903D-9E45-92B0-970E92C707B1}"/>
              </a:ext>
            </a:extLst>
          </p:cNvPr>
          <p:cNvSpPr>
            <a:spLocks noGrp="1"/>
          </p:cNvSpPr>
          <p:nvPr>
            <p:ph type="body" sz="quarter" idx="29"/>
          </p:nvPr>
        </p:nvSpPr>
        <p:spPr>
          <a:xfrm>
            <a:off x="4587753" y="3925025"/>
            <a:ext cx="4197472" cy="751478"/>
          </a:xfrm>
        </p:spPr>
        <p:txBody>
          <a:bodyPr anchor="t" anchorCtr="0"/>
          <a:lstStyle>
            <a:lvl1pPr>
              <a:lnSpc>
                <a:spcPct val="100000"/>
              </a:lnSpc>
              <a:spcAft>
                <a:spcPts val="0"/>
              </a:spcAft>
              <a:defRPr sz="1400" b="0" i="0" spc="0" baseline="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endParaRPr lang="en-US" noProof="0" dirty="0"/>
          </a:p>
        </p:txBody>
      </p:sp>
      <p:sp>
        <p:nvSpPr>
          <p:cNvPr id="9" name="Slide Number Placeholder 5">
            <a:extLst>
              <a:ext uri="{FF2B5EF4-FFF2-40B4-BE49-F238E27FC236}">
                <a16:creationId xmlns:a16="http://schemas.microsoft.com/office/drawing/2014/main" id="{5CBB33EC-3965-B442-AC98-C0E0F0594D1B}"/>
              </a:ext>
            </a:extLst>
          </p:cNvPr>
          <p:cNvSpPr>
            <a:spLocks noGrp="1"/>
          </p:cNvSpPr>
          <p:nvPr>
            <p:ph type="sldNum" sz="quarter" idx="4"/>
          </p:nvPr>
        </p:nvSpPr>
        <p:spPr>
          <a:xfrm rot="5400000">
            <a:off x="-73800" y="550050"/>
            <a:ext cx="356400" cy="208800"/>
          </a:xfrm>
          <a:prstGeom prst="rect">
            <a:avLst/>
          </a:prstGeom>
          <a:solidFill>
            <a:schemeClr val="tx1"/>
          </a:solidFill>
        </p:spPr>
        <p:txBody>
          <a:bodyPr vert="horz" lIns="72000" tIns="0" rIns="0" bIns="0" rtlCol="0" anchor="ctr"/>
          <a:lstStyle>
            <a:lvl1pPr algn="l">
              <a:defRPr sz="1000" b="0" i="0">
                <a:solidFill>
                  <a:schemeClr val="bg1"/>
                </a:solidFill>
                <a:latin typeface="Georgia" panose="02040502050405020303" pitchFamily="18" charset="0"/>
              </a:defRPr>
            </a:lvl1pPr>
          </a:lstStyle>
          <a:p>
            <a:pPr algn="l"/>
            <a:r>
              <a:rPr lang="en-GB" dirty="0"/>
              <a:t>P</a:t>
            </a:r>
            <a:fld id="{6773EB32-DEBA-654F-981A-5727AA1F9394}" type="slidenum">
              <a:rPr lang="en-GB" smtClean="0"/>
              <a:pPr algn="l"/>
              <a:t>‹#›</a:t>
            </a:fld>
            <a:endParaRPr lang="en-GB" dirty="0"/>
          </a:p>
        </p:txBody>
      </p:sp>
    </p:spTree>
    <p:extLst>
      <p:ext uri="{BB962C8B-B14F-4D97-AF65-F5344CB8AC3E}">
        <p14:creationId xmlns:p14="http://schemas.microsoft.com/office/powerpoint/2010/main" val="2270346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68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ayout 6">
    <p:bg>
      <p:bgPr>
        <a:solidFill>
          <a:schemeClr val="bg2"/>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F4626D5-D445-3E4A-8818-CDD8F71DD8F6}"/>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11" name="Text Placeholder 11">
            <a:extLst>
              <a:ext uri="{FF2B5EF4-FFF2-40B4-BE49-F238E27FC236}">
                <a16:creationId xmlns:a16="http://schemas.microsoft.com/office/drawing/2014/main" id="{6EFC99E4-642B-A040-949A-C3CACDFBCABA}"/>
              </a:ext>
            </a:extLst>
          </p:cNvPr>
          <p:cNvSpPr>
            <a:spLocks noGrp="1"/>
          </p:cNvSpPr>
          <p:nvPr>
            <p:ph type="body" sz="quarter" idx="23" hasCustomPrompt="1"/>
          </p:nvPr>
        </p:nvSpPr>
        <p:spPr>
          <a:xfrm>
            <a:off x="824399" y="1069200"/>
            <a:ext cx="5515200" cy="2945451"/>
          </a:xfrm>
        </p:spPr>
        <p:txBody>
          <a:bodyPr anchor="t" anchorCtr="0"/>
          <a:lstStyle>
            <a:lvl1pPr marL="0" indent="0">
              <a:lnSpc>
                <a:spcPct val="85000"/>
              </a:lnSpc>
              <a:spcBef>
                <a:spcPts val="0"/>
              </a:spcBef>
              <a:spcAft>
                <a:spcPts val="1800"/>
              </a:spcAft>
              <a:buClr>
                <a:schemeClr val="bg2"/>
              </a:buClr>
              <a:buFont typeface="Arial" panose="020B0604020202020204" pitchFamily="34" charset="0"/>
              <a:buNone/>
              <a:defRPr sz="3000" b="0" i="0">
                <a:solidFill>
                  <a:schemeClr val="bg1"/>
                </a:solidFill>
                <a:latin typeface="Georgia" panose="02040502050405020303" pitchFamily="18" charset="0"/>
              </a:defRPr>
            </a:lvl1pPr>
            <a:lvl2pPr marL="0" indent="0">
              <a:lnSpc>
                <a:spcPct val="100000"/>
              </a:lnSpc>
              <a:spcBef>
                <a:spcPts val="0"/>
              </a:spcBef>
              <a:spcAft>
                <a:spcPts val="800"/>
              </a:spcAft>
              <a:buClr>
                <a:schemeClr val="bg2"/>
              </a:buClr>
              <a:buFont typeface="Arial" panose="020B0604020202020204" pitchFamily="34" charset="0"/>
              <a:buNone/>
              <a:defRPr sz="1900" b="0" i="0">
                <a:solidFill>
                  <a:schemeClr val="bg1"/>
                </a:solidFill>
                <a:latin typeface="Georgia" panose="02040502050405020303" pitchFamily="18" charset="0"/>
              </a:defRPr>
            </a:lvl2pPr>
            <a:lvl3pPr marL="0" indent="0">
              <a:lnSpc>
                <a:spcPct val="100000"/>
              </a:lnSpc>
              <a:spcBef>
                <a:spcPts val="0"/>
              </a:spcBef>
              <a:buClr>
                <a:schemeClr val="bg2"/>
              </a:buClr>
              <a:buFont typeface="Arial" panose="020B0604020202020204" pitchFamily="34" charset="0"/>
              <a:buNone/>
              <a:defRPr sz="1900" b="1" i="0">
                <a:solidFill>
                  <a:schemeClr val="bg1"/>
                </a:solidFill>
                <a:latin typeface="Georgia" panose="02040502050405020303" pitchFamily="18" charset="0"/>
              </a:defRPr>
            </a:lvl3pPr>
            <a:lvl4pPr marL="0" indent="0">
              <a:lnSpc>
                <a:spcPct val="100000"/>
              </a:lnSpc>
              <a:spcBef>
                <a:spcPts val="0"/>
              </a:spcBef>
              <a:buClr>
                <a:schemeClr val="bg2"/>
              </a:buClr>
              <a:buFont typeface="Arial" panose="020B0604020202020204" pitchFamily="34" charset="0"/>
              <a:buNone/>
              <a:defRPr sz="1900" b="1" i="0">
                <a:solidFill>
                  <a:schemeClr val="bg1"/>
                </a:solidFill>
                <a:latin typeface="Georgia" panose="02040502050405020303" pitchFamily="18" charset="0"/>
              </a:defRPr>
            </a:lvl4pPr>
            <a:lvl5pPr marL="0" indent="0">
              <a:lnSpc>
                <a:spcPct val="100000"/>
              </a:lnSpc>
              <a:spcBef>
                <a:spcPts val="0"/>
              </a:spcBef>
              <a:buClr>
                <a:schemeClr val="bg2"/>
              </a:buClr>
              <a:buFont typeface="Arial" panose="020B0604020202020204" pitchFamily="34" charset="0"/>
              <a:buNone/>
              <a:defRPr sz="1900" b="1" i="0">
                <a:solidFill>
                  <a:schemeClr val="bg1"/>
                </a:solidFill>
                <a:latin typeface="Georgia" panose="02040502050405020303" pitchFamily="18" charset="0"/>
              </a:defRPr>
            </a:lvl5pPr>
          </a:lstStyle>
          <a:p>
            <a:pPr lvl="0"/>
            <a:r>
              <a:rPr lang="en-US" noProof="0" dirty="0"/>
              <a:t>[Layout 6]</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Slide Number Placeholder 5">
            <a:extLst>
              <a:ext uri="{FF2B5EF4-FFF2-40B4-BE49-F238E27FC236}">
                <a16:creationId xmlns:a16="http://schemas.microsoft.com/office/drawing/2014/main" id="{544BDCFF-0063-8D46-844E-F6A2202CEE38}"/>
              </a:ext>
            </a:extLst>
          </p:cNvPr>
          <p:cNvSpPr>
            <a:spLocks noGrp="1"/>
          </p:cNvSpPr>
          <p:nvPr>
            <p:ph type="sldNum" sz="quarter" idx="4"/>
          </p:nvPr>
        </p:nvSpPr>
        <p:spPr>
          <a:xfrm rot="5400000">
            <a:off x="-73800" y="550050"/>
            <a:ext cx="356400" cy="208800"/>
          </a:xfrm>
          <a:prstGeom prst="rect">
            <a:avLst/>
          </a:prstGeom>
          <a:solidFill>
            <a:schemeClr val="tx1"/>
          </a:solidFill>
        </p:spPr>
        <p:txBody>
          <a:bodyPr vert="horz" lIns="72000" tIns="0" rIns="0" bIns="0" rtlCol="0" anchor="ctr"/>
          <a:lstStyle>
            <a:lvl1pPr algn="l">
              <a:defRPr sz="1000" b="0" i="0">
                <a:solidFill>
                  <a:schemeClr val="bg1"/>
                </a:solidFill>
                <a:latin typeface="Georgia" panose="02040502050405020303" pitchFamily="18" charset="0"/>
              </a:defRPr>
            </a:lvl1pPr>
          </a:lstStyle>
          <a:p>
            <a:pPr algn="l"/>
            <a:r>
              <a:rPr lang="en-GB" dirty="0"/>
              <a:t>P</a:t>
            </a:r>
            <a:fld id="{6773EB32-DEBA-654F-981A-5727AA1F9394}" type="slidenum">
              <a:rPr lang="en-GB" smtClean="0"/>
              <a:pPr algn="l"/>
              <a:t>‹#›</a:t>
            </a:fld>
            <a:endParaRPr lang="en-GB" dirty="0"/>
          </a:p>
        </p:txBody>
      </p:sp>
    </p:spTree>
    <p:extLst>
      <p:ext uri="{BB962C8B-B14F-4D97-AF65-F5344CB8AC3E}">
        <p14:creationId xmlns:p14="http://schemas.microsoft.com/office/powerpoint/2010/main" val="1639160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68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80000" y="1505903"/>
            <a:ext cx="3785235" cy="1065848"/>
          </a:xfrm>
          <a:prstGeom prst="rect">
            <a:avLst/>
          </a:prstGeom>
        </p:spPr>
        <p:txBody>
          <a:bodyPr vert="horz" lIns="0" tIns="0" rIns="0" bIns="0" rtlCol="0">
            <a:no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5" name="Footer Placeholder 4"/>
          <p:cNvSpPr>
            <a:spLocks noGrp="1"/>
          </p:cNvSpPr>
          <p:nvPr>
            <p:ph type="ftr" sz="quarter" idx="3"/>
          </p:nvPr>
        </p:nvSpPr>
        <p:spPr>
          <a:xfrm>
            <a:off x="7118350" y="337939"/>
            <a:ext cx="1670550" cy="136922"/>
          </a:xfrm>
          <a:prstGeom prst="rect">
            <a:avLst/>
          </a:prstGeom>
        </p:spPr>
        <p:txBody>
          <a:bodyPr vert="horz" wrap="none" lIns="0" tIns="0" rIns="0" bIns="0" rtlCol="0" anchor="t" anchorCtr="0"/>
          <a:lstStyle>
            <a:lvl1pPr algn="r">
              <a:defRPr sz="700" b="0" i="0">
                <a:solidFill>
                  <a:schemeClr val="tx1"/>
                </a:solidFill>
                <a:latin typeface="Lato Light" panose="020F0302020204030203" pitchFamily="34" charset="77"/>
              </a:defRPr>
            </a:lvl1pPr>
          </a:lstStyle>
          <a:p>
            <a:endParaRPr lang="en-US" noProof="0" dirty="0"/>
          </a:p>
        </p:txBody>
      </p:sp>
      <p:sp>
        <p:nvSpPr>
          <p:cNvPr id="2" name="Title Placeholder 1"/>
          <p:cNvSpPr>
            <a:spLocks noGrp="1"/>
          </p:cNvSpPr>
          <p:nvPr>
            <p:ph type="title"/>
          </p:nvPr>
        </p:nvSpPr>
        <p:spPr>
          <a:xfrm>
            <a:off x="1080000" y="590511"/>
            <a:ext cx="7708900" cy="498060"/>
          </a:xfrm>
          <a:prstGeom prst="rect">
            <a:avLst/>
          </a:prstGeom>
        </p:spPr>
        <p:txBody>
          <a:bodyPr vert="horz" lIns="0" tIns="0" rIns="0" bIns="0" rtlCol="0" anchor="t" anchorCtr="0">
            <a:noAutofit/>
          </a:bodyPr>
          <a:lstStyle/>
          <a:p>
            <a:r>
              <a:rPr lang="en-US" noProof="0" dirty="0"/>
              <a:t>Click to edit Master title style</a:t>
            </a:r>
          </a:p>
        </p:txBody>
      </p:sp>
      <p:sp>
        <p:nvSpPr>
          <p:cNvPr id="6" name="Slide Number Placeholder 5">
            <a:extLst>
              <a:ext uri="{FF2B5EF4-FFF2-40B4-BE49-F238E27FC236}">
                <a16:creationId xmlns:a16="http://schemas.microsoft.com/office/drawing/2014/main" id="{498E5D94-CB68-8841-9AB7-53C57C324BBF}"/>
              </a:ext>
            </a:extLst>
          </p:cNvPr>
          <p:cNvSpPr>
            <a:spLocks noGrp="1"/>
          </p:cNvSpPr>
          <p:nvPr>
            <p:ph type="sldNum" sz="quarter" idx="4"/>
          </p:nvPr>
        </p:nvSpPr>
        <p:spPr>
          <a:xfrm rot="5400000">
            <a:off x="-73800" y="550050"/>
            <a:ext cx="356400" cy="208800"/>
          </a:xfrm>
          <a:prstGeom prst="rect">
            <a:avLst/>
          </a:prstGeom>
          <a:solidFill>
            <a:schemeClr val="tx1"/>
          </a:solidFill>
        </p:spPr>
        <p:txBody>
          <a:bodyPr vert="horz" lIns="72000" tIns="0" rIns="0" bIns="0" rtlCol="0" anchor="ctr"/>
          <a:lstStyle>
            <a:lvl1pPr algn="l">
              <a:defRPr sz="1000" b="0" i="0">
                <a:solidFill>
                  <a:schemeClr val="bg1"/>
                </a:solidFill>
                <a:latin typeface="Georgia" panose="02040502050405020303" pitchFamily="18" charset="0"/>
              </a:defRPr>
            </a:lvl1pPr>
          </a:lstStyle>
          <a:p>
            <a:pPr algn="l"/>
            <a:r>
              <a:rPr lang="en-GB" dirty="0"/>
              <a:t>P</a:t>
            </a:r>
            <a:fld id="{6773EB32-DEBA-654F-981A-5727AA1F9394}" type="slidenum">
              <a:rPr lang="en-GB" smtClean="0"/>
              <a:pPr algn="l"/>
              <a:t>‹#›</a:t>
            </a:fld>
            <a:endParaRPr lang="en-GB" dirty="0"/>
          </a:p>
        </p:txBody>
      </p:sp>
    </p:spTree>
    <p:extLst>
      <p:ext uri="{BB962C8B-B14F-4D97-AF65-F5344CB8AC3E}">
        <p14:creationId xmlns:p14="http://schemas.microsoft.com/office/powerpoint/2010/main" val="1144035015"/>
      </p:ext>
    </p:extLst>
  </p:cSld>
  <p:clrMap bg1="lt1" tx1="dk1" bg2="lt2" tx2="dk2" accent1="accent1" accent2="accent2" accent3="accent3" accent4="accent4" accent5="accent5" accent6="accent6" hlink="hlink" folHlink="folHlink"/>
  <p:sldLayoutIdLst>
    <p:sldLayoutId id="2147483661" r:id="rId1"/>
    <p:sldLayoutId id="2147483689" r:id="rId2"/>
    <p:sldLayoutId id="2147483716" r:id="rId3"/>
    <p:sldLayoutId id="2147483717" r:id="rId4"/>
    <p:sldLayoutId id="2147483728" r:id="rId5"/>
    <p:sldLayoutId id="2147483719" r:id="rId6"/>
    <p:sldLayoutId id="2147483720" r:id="rId7"/>
    <p:sldLayoutId id="2147483721" r:id="rId8"/>
    <p:sldLayoutId id="2147483722" r:id="rId9"/>
    <p:sldLayoutId id="2147483723" r:id="rId10"/>
    <p:sldLayoutId id="2147483724" r:id="rId11"/>
    <p:sldLayoutId id="2147483725" r:id="rId12"/>
    <p:sldLayoutId id="2147483726" r:id="rId13"/>
    <p:sldLayoutId id="2147483727" r:id="rId1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685800" rtl="0" eaLnBrk="1" latinLnBrk="0" hangingPunct="1">
        <a:lnSpc>
          <a:spcPts val="3100"/>
        </a:lnSpc>
        <a:spcBef>
          <a:spcPct val="0"/>
        </a:spcBef>
        <a:buNone/>
        <a:defRPr sz="2800" b="0" i="0" kern="1200">
          <a:solidFill>
            <a:schemeClr val="bg2"/>
          </a:solidFill>
          <a:latin typeface="Georgia" panose="02040502050405020303" pitchFamily="18" charset="0"/>
          <a:ea typeface="+mj-ea"/>
          <a:cs typeface="+mj-cs"/>
        </a:defRPr>
      </a:lvl1pPr>
    </p:titleStyle>
    <p:bodyStyle>
      <a:lvl1pPr marL="0" indent="0" algn="l" defTabSz="685800" rtl="0" eaLnBrk="1" latinLnBrk="0" hangingPunct="1">
        <a:lnSpc>
          <a:spcPct val="100000"/>
        </a:lnSpc>
        <a:spcBef>
          <a:spcPts val="0"/>
        </a:spcBef>
        <a:buFontTx/>
        <a:buNone/>
        <a:defRPr sz="1100" b="0" i="0" kern="1200">
          <a:solidFill>
            <a:schemeClr val="bg2"/>
          </a:solidFill>
          <a:latin typeface="Georgia" panose="02040502050405020303" pitchFamily="18" charset="0"/>
          <a:ea typeface="+mn-ea"/>
          <a:cs typeface="+mn-cs"/>
        </a:defRPr>
      </a:lvl1pPr>
      <a:lvl2pPr marL="0" indent="0" algn="l" defTabSz="685800" rtl="0" eaLnBrk="1" latinLnBrk="0" hangingPunct="1">
        <a:lnSpc>
          <a:spcPct val="100000"/>
        </a:lnSpc>
        <a:spcBef>
          <a:spcPts val="0"/>
        </a:spcBef>
        <a:buFontTx/>
        <a:buNone/>
        <a:defRPr sz="1100" b="0" i="0" kern="1200">
          <a:solidFill>
            <a:schemeClr val="bg2"/>
          </a:solidFill>
          <a:latin typeface="Georgia" panose="02040502050405020303" pitchFamily="18" charset="0"/>
          <a:ea typeface="+mn-ea"/>
          <a:cs typeface="+mn-cs"/>
        </a:defRPr>
      </a:lvl2pPr>
      <a:lvl3pPr marL="0" indent="0" algn="l" defTabSz="685800" rtl="0" eaLnBrk="1" latinLnBrk="0" hangingPunct="1">
        <a:lnSpc>
          <a:spcPct val="100000"/>
        </a:lnSpc>
        <a:spcBef>
          <a:spcPts val="0"/>
        </a:spcBef>
        <a:buFontTx/>
        <a:buNone/>
        <a:defRPr sz="1100" b="0" i="0" kern="1200">
          <a:solidFill>
            <a:schemeClr val="bg2"/>
          </a:solidFill>
          <a:latin typeface="Georgia" panose="02040502050405020303" pitchFamily="18" charset="0"/>
          <a:ea typeface="+mn-ea"/>
          <a:cs typeface="+mn-cs"/>
        </a:defRPr>
      </a:lvl3pPr>
      <a:lvl4pPr marL="0" indent="0" algn="l" defTabSz="685800" rtl="0" eaLnBrk="1" latinLnBrk="0" hangingPunct="1">
        <a:lnSpc>
          <a:spcPct val="100000"/>
        </a:lnSpc>
        <a:spcBef>
          <a:spcPts val="0"/>
        </a:spcBef>
        <a:buFontTx/>
        <a:buNone/>
        <a:defRPr sz="1100" b="0" i="0" kern="1200">
          <a:solidFill>
            <a:schemeClr val="bg2"/>
          </a:solidFill>
          <a:latin typeface="Georgia" panose="02040502050405020303" pitchFamily="18" charset="0"/>
          <a:ea typeface="+mn-ea"/>
          <a:cs typeface="+mn-cs"/>
        </a:defRPr>
      </a:lvl4pPr>
      <a:lvl5pPr marL="0" indent="0" algn="l" defTabSz="685800" rtl="0" eaLnBrk="1" latinLnBrk="0" hangingPunct="1">
        <a:lnSpc>
          <a:spcPct val="100000"/>
        </a:lnSpc>
        <a:spcBef>
          <a:spcPts val="0"/>
        </a:spcBef>
        <a:buFontTx/>
        <a:buNone/>
        <a:defRPr sz="1100" b="0" i="0" kern="1200">
          <a:solidFill>
            <a:schemeClr val="bg2"/>
          </a:solidFill>
          <a:latin typeface="Georgia" panose="02040502050405020303" pitchFamily="18"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14" userDrawn="1">
          <p15:clr>
            <a:srgbClr val="F26B43"/>
          </p15:clr>
        </p15:guide>
        <p15:guide id="4" orient="horz" pos="300" userDrawn="1">
          <p15:clr>
            <a:srgbClr val="F26B43"/>
          </p15:clr>
        </p15:guide>
        <p15:guide id="5" pos="553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hyperlink" Target="https://vimeo.com/videofrog/review/552890708/57e0aa344a" TargetMode="External"/><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hyperlink" Target="https://players.brightcove.net/818971943001/default_default/index.html?videoId=6211080705001" TargetMode="External"/><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8C6C924-0566-0548-9617-C31F9F911076}"/>
              </a:ext>
            </a:extLst>
          </p:cNvPr>
          <p:cNvSpPr>
            <a:spLocks noGrp="1"/>
          </p:cNvSpPr>
          <p:nvPr>
            <p:ph type="body" sz="quarter" idx="13"/>
          </p:nvPr>
        </p:nvSpPr>
        <p:spPr>
          <a:xfrm>
            <a:off x="476250" y="1629155"/>
            <a:ext cx="7067550" cy="1628395"/>
          </a:xfrm>
        </p:spPr>
        <p:txBody>
          <a:bodyPr/>
          <a:lstStyle/>
          <a:p>
            <a:r>
              <a:rPr lang="es-ES" dirty="0"/>
              <a:t>Presentación de la </a:t>
            </a:r>
          </a:p>
          <a:p>
            <a:r>
              <a:rPr lang="es-ES" dirty="0"/>
              <a:t>Campaña: </a:t>
            </a:r>
            <a:r>
              <a:rPr lang="es-ES" i="1" dirty="0"/>
              <a:t>La Aceleración digital de los negocios</a:t>
            </a:r>
          </a:p>
        </p:txBody>
      </p:sp>
      <p:sp>
        <p:nvSpPr>
          <p:cNvPr id="3" name="Text Placeholder 2">
            <a:extLst>
              <a:ext uri="{FF2B5EF4-FFF2-40B4-BE49-F238E27FC236}">
                <a16:creationId xmlns:a16="http://schemas.microsoft.com/office/drawing/2014/main" id="{3B91D898-3A36-6740-97E8-A341070DD330}"/>
              </a:ext>
            </a:extLst>
          </p:cNvPr>
          <p:cNvSpPr>
            <a:spLocks noGrp="1"/>
          </p:cNvSpPr>
          <p:nvPr>
            <p:ph type="body" sz="quarter" idx="30"/>
          </p:nvPr>
        </p:nvSpPr>
        <p:spPr/>
        <p:txBody>
          <a:bodyPr/>
          <a:lstStyle/>
          <a:p>
            <a:r>
              <a:rPr lang="es-ES" dirty="0"/>
              <a:t>&lt;Nombre del presentador&gt; | &lt;DD, mes, AAAA&gt;</a:t>
            </a:r>
          </a:p>
        </p:txBody>
      </p:sp>
    </p:spTree>
    <p:extLst>
      <p:ext uri="{BB962C8B-B14F-4D97-AF65-F5344CB8AC3E}">
        <p14:creationId xmlns:p14="http://schemas.microsoft.com/office/powerpoint/2010/main" val="2068544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3598585-3F3C-3842-AEDE-EA206B2FAEF8}"/>
              </a:ext>
            </a:extLst>
          </p:cNvPr>
          <p:cNvSpPr>
            <a:spLocks noGrp="1"/>
          </p:cNvSpPr>
          <p:nvPr>
            <p:ph type="body" sz="quarter" idx="23"/>
          </p:nvPr>
        </p:nvSpPr>
        <p:spPr>
          <a:xfrm>
            <a:off x="824400" y="1900755"/>
            <a:ext cx="4940606" cy="2883969"/>
          </a:xfrm>
        </p:spPr>
        <p:txBody>
          <a:bodyPr/>
          <a:lstStyle/>
          <a:p>
            <a:r>
              <a:rPr lang="es-ES" dirty="0"/>
              <a:t>Crear oportunidades a través de las alianzas con otras empresas para desarrollar nuevos productos o servicios y ampliar capacidades y alcance a través de las plataformas comerciales y sociales.</a:t>
            </a:r>
          </a:p>
        </p:txBody>
      </p:sp>
      <p:sp>
        <p:nvSpPr>
          <p:cNvPr id="5" name="Text Placeholder 4">
            <a:extLst>
              <a:ext uri="{FF2B5EF4-FFF2-40B4-BE49-F238E27FC236}">
                <a16:creationId xmlns:a16="http://schemas.microsoft.com/office/drawing/2014/main" id="{2C34B0AA-FBFD-4741-B5B6-FBA5ABBA2B23}"/>
              </a:ext>
            </a:extLst>
          </p:cNvPr>
          <p:cNvSpPr>
            <a:spLocks noGrp="1"/>
          </p:cNvSpPr>
          <p:nvPr>
            <p:ph type="body" sz="quarter" idx="25"/>
          </p:nvPr>
        </p:nvSpPr>
        <p:spPr/>
        <p:txBody>
          <a:bodyPr/>
          <a:lstStyle/>
          <a:p>
            <a:r>
              <a:rPr lang="es-ES"/>
              <a:t>04</a:t>
            </a:r>
          </a:p>
        </p:txBody>
      </p:sp>
      <p:sp>
        <p:nvSpPr>
          <p:cNvPr id="8" name="Slide Number Placeholder 7">
            <a:extLst>
              <a:ext uri="{FF2B5EF4-FFF2-40B4-BE49-F238E27FC236}">
                <a16:creationId xmlns:a16="http://schemas.microsoft.com/office/drawing/2014/main" id="{0C847A5C-62EE-F749-B985-A55EFA6BD200}"/>
              </a:ext>
            </a:extLst>
          </p:cNvPr>
          <p:cNvSpPr>
            <a:spLocks noGrp="1"/>
          </p:cNvSpPr>
          <p:nvPr>
            <p:ph type="sldNum" sz="quarter" idx="4"/>
          </p:nvPr>
        </p:nvSpPr>
        <p:spPr/>
        <p:txBody>
          <a:bodyPr/>
          <a:lstStyle/>
          <a:p>
            <a:pPr algn="l"/>
            <a:r>
              <a:rPr lang="es-ES"/>
              <a:t>P</a:t>
            </a:r>
            <a:fld id="{6773EB32-DEBA-654F-981A-5727AA1F9394}" type="slidenum">
              <a:rPr lang="en-GB" smtClean="0"/>
              <a:pPr algn="l"/>
              <a:t>10</a:t>
            </a:fld>
            <a:endParaRPr lang="en-GB"/>
          </a:p>
        </p:txBody>
      </p:sp>
      <p:sp>
        <p:nvSpPr>
          <p:cNvPr id="2" name="Text Placeholder 1">
            <a:extLst>
              <a:ext uri="{FF2B5EF4-FFF2-40B4-BE49-F238E27FC236}">
                <a16:creationId xmlns:a16="http://schemas.microsoft.com/office/drawing/2014/main" id="{4D46FC4E-0513-714E-90E8-3C488434A86C}"/>
              </a:ext>
            </a:extLst>
          </p:cNvPr>
          <p:cNvSpPr>
            <a:spLocks noGrp="1"/>
          </p:cNvSpPr>
          <p:nvPr>
            <p:ph type="body" sz="quarter" idx="41"/>
          </p:nvPr>
        </p:nvSpPr>
        <p:spPr/>
        <p:txBody>
          <a:bodyPr/>
          <a:lstStyle/>
          <a:p>
            <a:r>
              <a:rPr lang="es-ES" dirty="0"/>
              <a:t>Ser un actor importante en un mercado global</a:t>
            </a:r>
          </a:p>
          <a:p>
            <a:endParaRPr lang="es-ES" dirty="0"/>
          </a:p>
        </p:txBody>
      </p:sp>
    </p:spTree>
    <p:extLst>
      <p:ext uri="{BB962C8B-B14F-4D97-AF65-F5344CB8AC3E}">
        <p14:creationId xmlns:p14="http://schemas.microsoft.com/office/powerpoint/2010/main" val="1148444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A35D2CA-7A8A-1749-A140-F0C547AE8E36}"/>
              </a:ext>
            </a:extLst>
          </p:cNvPr>
          <p:cNvSpPr>
            <a:spLocks noGrp="1"/>
          </p:cNvSpPr>
          <p:nvPr>
            <p:ph type="body" sz="quarter" idx="23"/>
          </p:nvPr>
        </p:nvSpPr>
        <p:spPr/>
        <p:txBody>
          <a:bodyPr/>
          <a:lstStyle/>
          <a:p>
            <a:r>
              <a:rPr lang="es-ES"/>
              <a:t>Sentar</a:t>
            </a:r>
            <a:br>
              <a:rPr lang="es-ES"/>
            </a:br>
            <a:r>
              <a:rPr lang="es-ES"/>
              <a:t>las bases</a:t>
            </a:r>
          </a:p>
          <a:p>
            <a:pPr lvl="1"/>
            <a:endParaRPr lang="en-US" dirty="0"/>
          </a:p>
          <a:p>
            <a:pPr lvl="1"/>
            <a:r>
              <a:rPr lang="es-ES"/>
              <a:t>Tras el brote de COVID-19, la Encuesta Consumer Pulse de Accenture (realizada después del COVID-19) muestra un cambio real en las actitudes de los consumidores y los empleados. Esto requiere atención y la puesta en marcha de acciones por parte de los empresarios.</a:t>
            </a:r>
          </a:p>
        </p:txBody>
      </p:sp>
      <p:sp>
        <p:nvSpPr>
          <p:cNvPr id="4" name="Text Placeholder 3">
            <a:extLst>
              <a:ext uri="{FF2B5EF4-FFF2-40B4-BE49-F238E27FC236}">
                <a16:creationId xmlns:a16="http://schemas.microsoft.com/office/drawing/2014/main" id="{AB1CFA8F-74C7-E949-9F16-9A4299ED7BA6}"/>
              </a:ext>
            </a:extLst>
          </p:cNvPr>
          <p:cNvSpPr>
            <a:spLocks noGrp="1"/>
          </p:cNvSpPr>
          <p:nvPr>
            <p:ph type="body" sz="quarter" idx="29"/>
          </p:nvPr>
        </p:nvSpPr>
        <p:spPr/>
        <p:txBody>
          <a:bodyPr/>
          <a:lstStyle/>
          <a:p>
            <a:r>
              <a:rPr lang="es-ES" dirty="0"/>
              <a:t>El 67 % de los consumidores espera que las empresas “sean mejores" mediante la inversión en soluciones justas, sostenibles y a largo plazo.</a:t>
            </a:r>
          </a:p>
        </p:txBody>
      </p:sp>
      <p:sp>
        <p:nvSpPr>
          <p:cNvPr id="7" name="Slide Number Placeholder 6">
            <a:extLst>
              <a:ext uri="{FF2B5EF4-FFF2-40B4-BE49-F238E27FC236}">
                <a16:creationId xmlns:a16="http://schemas.microsoft.com/office/drawing/2014/main" id="{94038C4B-33C8-4D4E-AC2E-A51232DF071B}"/>
              </a:ext>
            </a:extLst>
          </p:cNvPr>
          <p:cNvSpPr>
            <a:spLocks noGrp="1"/>
          </p:cNvSpPr>
          <p:nvPr>
            <p:ph type="sldNum" sz="quarter" idx="4"/>
          </p:nvPr>
        </p:nvSpPr>
        <p:spPr/>
        <p:txBody>
          <a:bodyPr/>
          <a:lstStyle/>
          <a:p>
            <a:pPr algn="l"/>
            <a:r>
              <a:rPr lang="es-ES"/>
              <a:t>P</a:t>
            </a:r>
            <a:fld id="{6773EB32-DEBA-654F-981A-5727AA1F9394}" type="slidenum">
              <a:rPr lang="en-GB" smtClean="0"/>
              <a:pPr algn="l"/>
              <a:t>11</a:t>
            </a:fld>
            <a:endParaRPr lang="en-GB"/>
          </a:p>
        </p:txBody>
      </p:sp>
    </p:spTree>
    <p:extLst>
      <p:ext uri="{BB962C8B-B14F-4D97-AF65-F5344CB8AC3E}">
        <p14:creationId xmlns:p14="http://schemas.microsoft.com/office/powerpoint/2010/main" val="1294389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86CB69E-9D49-F748-ACF3-FF25777B7AA5}"/>
              </a:ext>
            </a:extLst>
          </p:cNvPr>
          <p:cNvSpPr>
            <a:spLocks noGrp="1"/>
          </p:cNvSpPr>
          <p:nvPr>
            <p:ph type="body" sz="quarter" idx="23"/>
          </p:nvPr>
        </p:nvSpPr>
        <p:spPr>
          <a:xfrm>
            <a:off x="772778" y="832650"/>
            <a:ext cx="5515200" cy="2945451"/>
          </a:xfrm>
        </p:spPr>
        <p:txBody>
          <a:bodyPr/>
          <a:lstStyle/>
          <a:p>
            <a:r>
              <a:rPr lang="es-ES" dirty="0"/>
              <a:t>La Aceleración digital de los negocios</a:t>
            </a:r>
          </a:p>
          <a:p>
            <a:pPr lvl="1"/>
            <a:r>
              <a:rPr lang="es-ES" dirty="0"/>
              <a:t>Los cuatro temas identificados en el estudio suponen una sólida base para operar una vez superada la pandemia. Pero antes de que las empresas puedan aprovechar las nuevas oportunidades, deben ser conscientes de las exposiciones a las que podrían enfrentarse.</a:t>
            </a:r>
          </a:p>
          <a:p>
            <a:pPr lvl="2"/>
            <a:r>
              <a:rPr lang="es-ES" dirty="0"/>
              <a:t>Ahí es donde entra en juego contar con el socio adecuado. </a:t>
            </a:r>
          </a:p>
        </p:txBody>
      </p:sp>
      <p:sp>
        <p:nvSpPr>
          <p:cNvPr id="5" name="Slide Number Placeholder 4">
            <a:extLst>
              <a:ext uri="{FF2B5EF4-FFF2-40B4-BE49-F238E27FC236}">
                <a16:creationId xmlns:a16="http://schemas.microsoft.com/office/drawing/2014/main" id="{0DBE675B-C26B-4E41-92E6-A6505CA295FC}"/>
              </a:ext>
            </a:extLst>
          </p:cNvPr>
          <p:cNvSpPr>
            <a:spLocks noGrp="1"/>
          </p:cNvSpPr>
          <p:nvPr>
            <p:ph type="sldNum" sz="quarter" idx="4"/>
          </p:nvPr>
        </p:nvSpPr>
        <p:spPr/>
        <p:txBody>
          <a:bodyPr/>
          <a:lstStyle/>
          <a:p>
            <a:pPr algn="l"/>
            <a:r>
              <a:rPr lang="es-ES"/>
              <a:t>P</a:t>
            </a:r>
            <a:fld id="{6773EB32-DEBA-654F-981A-5727AA1F9394}" type="slidenum">
              <a:rPr lang="en-GB" smtClean="0"/>
              <a:pPr algn="l"/>
              <a:t>12</a:t>
            </a:fld>
            <a:endParaRPr lang="en-GB"/>
          </a:p>
        </p:txBody>
      </p:sp>
    </p:spTree>
    <p:extLst>
      <p:ext uri="{BB962C8B-B14F-4D97-AF65-F5344CB8AC3E}">
        <p14:creationId xmlns:p14="http://schemas.microsoft.com/office/powerpoint/2010/main" val="3559122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B3B60C-2629-6440-8BDE-A58E63F8EAA5}"/>
              </a:ext>
            </a:extLst>
          </p:cNvPr>
          <p:cNvSpPr>
            <a:spLocks noGrp="1"/>
          </p:cNvSpPr>
          <p:nvPr>
            <p:ph type="sldNum" sz="quarter" idx="4"/>
          </p:nvPr>
        </p:nvSpPr>
        <p:spPr/>
        <p:txBody>
          <a:bodyPr/>
          <a:lstStyle/>
          <a:p>
            <a:pPr algn="l"/>
            <a:r>
              <a:rPr lang="es-ES"/>
              <a:t>P</a:t>
            </a:r>
            <a:fld id="{6773EB32-DEBA-654F-981A-5727AA1F9394}" type="slidenum">
              <a:rPr lang="en-GB" smtClean="0"/>
              <a:pPr algn="l"/>
              <a:t>13</a:t>
            </a:fld>
            <a:endParaRPr lang="en-GB"/>
          </a:p>
        </p:txBody>
      </p:sp>
      <p:sp>
        <p:nvSpPr>
          <p:cNvPr id="3" name="Text Placeholder 2">
            <a:extLst>
              <a:ext uri="{FF2B5EF4-FFF2-40B4-BE49-F238E27FC236}">
                <a16:creationId xmlns:a16="http://schemas.microsoft.com/office/drawing/2014/main" id="{3212BD6E-D8B2-9744-B1FC-DC7F5336DCC4}"/>
              </a:ext>
            </a:extLst>
          </p:cNvPr>
          <p:cNvSpPr>
            <a:spLocks noGrp="1"/>
          </p:cNvSpPr>
          <p:nvPr>
            <p:ph type="body" sz="quarter" idx="37"/>
          </p:nvPr>
        </p:nvSpPr>
        <p:spPr/>
        <p:txBody>
          <a:bodyPr/>
          <a:lstStyle/>
          <a:p>
            <a:r>
              <a:rPr lang="es-ES" dirty="0"/>
              <a:t>CÓMO CHUBB, EMPRESAS Y CORREDORES COLABORAN</a:t>
            </a:r>
          </a:p>
        </p:txBody>
      </p:sp>
      <p:sp>
        <p:nvSpPr>
          <p:cNvPr id="12" name="Text Placeholder 11">
            <a:extLst>
              <a:ext uri="{FF2B5EF4-FFF2-40B4-BE49-F238E27FC236}">
                <a16:creationId xmlns:a16="http://schemas.microsoft.com/office/drawing/2014/main" id="{8BAF2CB2-18ED-914C-B31E-5971B9FA923D}"/>
              </a:ext>
            </a:extLst>
          </p:cNvPr>
          <p:cNvSpPr>
            <a:spLocks noGrp="1"/>
          </p:cNvSpPr>
          <p:nvPr>
            <p:ph type="body" sz="quarter" idx="25"/>
          </p:nvPr>
        </p:nvSpPr>
        <p:spPr/>
        <p:txBody>
          <a:bodyPr/>
          <a:lstStyle/>
          <a:p>
            <a:r>
              <a:rPr lang="es-ES"/>
              <a:t>01</a:t>
            </a:r>
          </a:p>
        </p:txBody>
      </p:sp>
      <p:sp>
        <p:nvSpPr>
          <p:cNvPr id="13" name="Text Placeholder 12">
            <a:extLst>
              <a:ext uri="{FF2B5EF4-FFF2-40B4-BE49-F238E27FC236}">
                <a16:creationId xmlns:a16="http://schemas.microsoft.com/office/drawing/2014/main" id="{CA40CC31-47A9-8042-AD27-8A9F709C9374}"/>
              </a:ext>
            </a:extLst>
          </p:cNvPr>
          <p:cNvSpPr>
            <a:spLocks noGrp="1"/>
          </p:cNvSpPr>
          <p:nvPr>
            <p:ph type="body" sz="quarter" idx="26"/>
          </p:nvPr>
        </p:nvSpPr>
        <p:spPr/>
        <p:txBody>
          <a:bodyPr/>
          <a:lstStyle/>
          <a:p>
            <a:r>
              <a:rPr lang="es-ES"/>
              <a:t>Informar</a:t>
            </a:r>
          </a:p>
        </p:txBody>
      </p:sp>
      <p:sp>
        <p:nvSpPr>
          <p:cNvPr id="14" name="Text Placeholder 13">
            <a:extLst>
              <a:ext uri="{FF2B5EF4-FFF2-40B4-BE49-F238E27FC236}">
                <a16:creationId xmlns:a16="http://schemas.microsoft.com/office/drawing/2014/main" id="{01937765-A0AB-8644-8812-8C12324CFD25}"/>
              </a:ext>
            </a:extLst>
          </p:cNvPr>
          <p:cNvSpPr>
            <a:spLocks noGrp="1"/>
          </p:cNvSpPr>
          <p:nvPr>
            <p:ph type="body" sz="quarter" idx="38"/>
          </p:nvPr>
        </p:nvSpPr>
        <p:spPr/>
        <p:txBody>
          <a:bodyPr/>
          <a:lstStyle/>
          <a:p>
            <a:r>
              <a:rPr lang="es-ES"/>
              <a:t>02</a:t>
            </a:r>
          </a:p>
        </p:txBody>
      </p:sp>
      <p:sp>
        <p:nvSpPr>
          <p:cNvPr id="15" name="Text Placeholder 14">
            <a:extLst>
              <a:ext uri="{FF2B5EF4-FFF2-40B4-BE49-F238E27FC236}">
                <a16:creationId xmlns:a16="http://schemas.microsoft.com/office/drawing/2014/main" id="{FBB418AC-472D-DE44-80ED-98FD1B7BE0E8}"/>
              </a:ext>
            </a:extLst>
          </p:cNvPr>
          <p:cNvSpPr>
            <a:spLocks noGrp="1"/>
          </p:cNvSpPr>
          <p:nvPr>
            <p:ph type="body" sz="quarter" idx="39"/>
          </p:nvPr>
        </p:nvSpPr>
        <p:spPr/>
        <p:txBody>
          <a:bodyPr/>
          <a:lstStyle/>
          <a:p>
            <a:r>
              <a:rPr lang="es-ES"/>
              <a:t>Proteger</a:t>
            </a:r>
          </a:p>
        </p:txBody>
      </p:sp>
      <p:sp>
        <p:nvSpPr>
          <p:cNvPr id="16" name="Text Placeholder 15">
            <a:extLst>
              <a:ext uri="{FF2B5EF4-FFF2-40B4-BE49-F238E27FC236}">
                <a16:creationId xmlns:a16="http://schemas.microsoft.com/office/drawing/2014/main" id="{4A9B3C9B-8496-094F-8C59-1270573D59D8}"/>
              </a:ext>
            </a:extLst>
          </p:cNvPr>
          <p:cNvSpPr>
            <a:spLocks noGrp="1"/>
          </p:cNvSpPr>
          <p:nvPr>
            <p:ph type="body" sz="quarter" idx="40"/>
          </p:nvPr>
        </p:nvSpPr>
        <p:spPr/>
        <p:txBody>
          <a:bodyPr/>
          <a:lstStyle/>
          <a:p>
            <a:r>
              <a:rPr lang="es-ES"/>
              <a:t>03</a:t>
            </a:r>
          </a:p>
        </p:txBody>
      </p:sp>
      <p:sp>
        <p:nvSpPr>
          <p:cNvPr id="17" name="Text Placeholder 16">
            <a:extLst>
              <a:ext uri="{FF2B5EF4-FFF2-40B4-BE49-F238E27FC236}">
                <a16:creationId xmlns:a16="http://schemas.microsoft.com/office/drawing/2014/main" id="{93B76D4A-7F1D-644C-9955-E28DCC8960A4}"/>
              </a:ext>
            </a:extLst>
          </p:cNvPr>
          <p:cNvSpPr>
            <a:spLocks noGrp="1"/>
          </p:cNvSpPr>
          <p:nvPr>
            <p:ph type="body" sz="quarter" idx="41"/>
          </p:nvPr>
        </p:nvSpPr>
        <p:spPr/>
        <p:txBody>
          <a:bodyPr/>
          <a:lstStyle/>
          <a:p>
            <a:r>
              <a:rPr lang="es-ES"/>
              <a:t>Planificar</a:t>
            </a:r>
          </a:p>
        </p:txBody>
      </p:sp>
      <p:sp>
        <p:nvSpPr>
          <p:cNvPr id="18" name="Text Placeholder 17">
            <a:extLst>
              <a:ext uri="{FF2B5EF4-FFF2-40B4-BE49-F238E27FC236}">
                <a16:creationId xmlns:a16="http://schemas.microsoft.com/office/drawing/2014/main" id="{65DB8E87-C0CD-0C49-BEB0-383352EDBE59}"/>
              </a:ext>
            </a:extLst>
          </p:cNvPr>
          <p:cNvSpPr>
            <a:spLocks noGrp="1"/>
          </p:cNvSpPr>
          <p:nvPr>
            <p:ph type="body" sz="quarter" idx="42"/>
          </p:nvPr>
        </p:nvSpPr>
        <p:spPr/>
        <p:txBody>
          <a:bodyPr/>
          <a:lstStyle/>
          <a:p>
            <a:r>
              <a:rPr lang="es-ES"/>
              <a:t>04</a:t>
            </a:r>
          </a:p>
        </p:txBody>
      </p:sp>
      <p:sp>
        <p:nvSpPr>
          <p:cNvPr id="19" name="Text Placeholder 18">
            <a:extLst>
              <a:ext uri="{FF2B5EF4-FFF2-40B4-BE49-F238E27FC236}">
                <a16:creationId xmlns:a16="http://schemas.microsoft.com/office/drawing/2014/main" id="{C9855098-257C-C64F-A161-0268F721CD53}"/>
              </a:ext>
            </a:extLst>
          </p:cNvPr>
          <p:cNvSpPr>
            <a:spLocks noGrp="1"/>
          </p:cNvSpPr>
          <p:nvPr>
            <p:ph type="body" sz="quarter" idx="43"/>
          </p:nvPr>
        </p:nvSpPr>
        <p:spPr/>
        <p:txBody>
          <a:bodyPr/>
          <a:lstStyle/>
          <a:p>
            <a:r>
              <a:rPr lang="es-ES"/>
              <a:t>Preparar para el futuro</a:t>
            </a:r>
          </a:p>
        </p:txBody>
      </p:sp>
    </p:spTree>
    <p:extLst>
      <p:ext uri="{BB962C8B-B14F-4D97-AF65-F5344CB8AC3E}">
        <p14:creationId xmlns:p14="http://schemas.microsoft.com/office/powerpoint/2010/main" val="1516556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628980F-E5A6-334C-89B4-849EADDD19F4}"/>
              </a:ext>
            </a:extLst>
          </p:cNvPr>
          <p:cNvSpPr>
            <a:spLocks noGrp="1"/>
          </p:cNvSpPr>
          <p:nvPr>
            <p:ph type="body" sz="quarter" idx="23"/>
          </p:nvPr>
        </p:nvSpPr>
        <p:spPr/>
        <p:txBody>
          <a:bodyPr/>
          <a:lstStyle/>
          <a:p>
            <a:r>
              <a:rPr lang="es-ES" dirty="0"/>
              <a:t>Informar</a:t>
            </a:r>
          </a:p>
          <a:p>
            <a:pPr lvl="1"/>
            <a:r>
              <a:rPr lang="es-ES" dirty="0"/>
              <a:t>El estudio de Chubb está a disposición de los corredores y, ofreciendo así una visión exclusiva de los riesgos y oportunidades a los que se enfrentan las empresas cuando se acelera el negocio digital. Este conocimiento es una base esencial para operar y evolucionar con confianza.</a:t>
            </a:r>
          </a:p>
        </p:txBody>
      </p:sp>
      <p:sp>
        <p:nvSpPr>
          <p:cNvPr id="6" name="Slide Number Placeholder 5">
            <a:extLst>
              <a:ext uri="{FF2B5EF4-FFF2-40B4-BE49-F238E27FC236}">
                <a16:creationId xmlns:a16="http://schemas.microsoft.com/office/drawing/2014/main" id="{DCFF38A4-89DD-D342-9728-CF8B90B5262C}"/>
              </a:ext>
            </a:extLst>
          </p:cNvPr>
          <p:cNvSpPr>
            <a:spLocks noGrp="1"/>
          </p:cNvSpPr>
          <p:nvPr>
            <p:ph type="sldNum" sz="quarter" idx="4"/>
          </p:nvPr>
        </p:nvSpPr>
        <p:spPr/>
        <p:txBody>
          <a:bodyPr/>
          <a:lstStyle/>
          <a:p>
            <a:pPr algn="l"/>
            <a:r>
              <a:rPr lang="es-ES"/>
              <a:t>P</a:t>
            </a:r>
            <a:fld id="{6773EB32-DEBA-654F-981A-5727AA1F9394}" type="slidenum">
              <a:rPr lang="en-GB" smtClean="0"/>
              <a:pPr algn="l"/>
              <a:t>14</a:t>
            </a:fld>
            <a:endParaRPr lang="en-GB"/>
          </a:p>
        </p:txBody>
      </p:sp>
      <p:sp>
        <p:nvSpPr>
          <p:cNvPr id="2" name="Text Placeholder 1">
            <a:extLst>
              <a:ext uri="{FF2B5EF4-FFF2-40B4-BE49-F238E27FC236}">
                <a16:creationId xmlns:a16="http://schemas.microsoft.com/office/drawing/2014/main" id="{55A4B657-7365-304B-8B61-24CD962D5458}"/>
              </a:ext>
            </a:extLst>
          </p:cNvPr>
          <p:cNvSpPr>
            <a:spLocks noGrp="1"/>
          </p:cNvSpPr>
          <p:nvPr>
            <p:ph type="body" sz="quarter" idx="37"/>
          </p:nvPr>
        </p:nvSpPr>
        <p:spPr/>
        <p:txBody>
          <a:bodyPr/>
          <a:lstStyle/>
          <a:p>
            <a:r>
              <a:rPr lang="es-ES" dirty="0"/>
              <a:t>CÓMO CHUBB, EMPRESAS, AGENTES Y CORREDORES COLABORAN</a:t>
            </a:r>
          </a:p>
        </p:txBody>
      </p:sp>
    </p:spTree>
    <p:extLst>
      <p:ext uri="{BB962C8B-B14F-4D97-AF65-F5344CB8AC3E}">
        <p14:creationId xmlns:p14="http://schemas.microsoft.com/office/powerpoint/2010/main" val="3721373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CF131126-5073-4740-B8F0-B5D99E3A4AB6}"/>
              </a:ext>
            </a:extLst>
          </p:cNvPr>
          <p:cNvSpPr>
            <a:spLocks noGrp="1"/>
          </p:cNvSpPr>
          <p:nvPr>
            <p:ph type="body" sz="quarter" idx="23"/>
          </p:nvPr>
        </p:nvSpPr>
        <p:spPr>
          <a:xfrm>
            <a:off x="824398" y="1069200"/>
            <a:ext cx="6630139" cy="2517603"/>
          </a:xfrm>
        </p:spPr>
        <p:txBody>
          <a:bodyPr/>
          <a:lstStyle/>
          <a:p>
            <a:r>
              <a:rPr lang="es-ES" dirty="0"/>
              <a:t>Proteger</a:t>
            </a:r>
          </a:p>
          <a:p>
            <a:pPr lvl="1"/>
            <a:r>
              <a:rPr lang="es-ES" dirty="0"/>
              <a:t>Con una comprensión profunda de los riesgos, los corredores pueden trabajar con las empresas para detectar cualquier área donde su cobertura existente podría quedarse corta. Y una vez identificadas las deficiencias en materia de seguros, Chubb puede proporcionar soluciones aseguradoras a medida.</a:t>
            </a:r>
          </a:p>
        </p:txBody>
      </p:sp>
      <p:sp>
        <p:nvSpPr>
          <p:cNvPr id="6" name="Slide Number Placeholder 5">
            <a:extLst>
              <a:ext uri="{FF2B5EF4-FFF2-40B4-BE49-F238E27FC236}">
                <a16:creationId xmlns:a16="http://schemas.microsoft.com/office/drawing/2014/main" id="{7826D390-D10D-8445-B4C6-59BCBFC0BA38}"/>
              </a:ext>
            </a:extLst>
          </p:cNvPr>
          <p:cNvSpPr>
            <a:spLocks noGrp="1"/>
          </p:cNvSpPr>
          <p:nvPr>
            <p:ph type="sldNum" sz="quarter" idx="4"/>
          </p:nvPr>
        </p:nvSpPr>
        <p:spPr/>
        <p:txBody>
          <a:bodyPr/>
          <a:lstStyle/>
          <a:p>
            <a:pPr algn="l"/>
            <a:r>
              <a:rPr lang="es-ES"/>
              <a:t>P</a:t>
            </a:r>
            <a:fld id="{6773EB32-DEBA-654F-981A-5727AA1F9394}" type="slidenum">
              <a:rPr lang="en-GB" smtClean="0"/>
              <a:pPr algn="l"/>
              <a:t>15</a:t>
            </a:fld>
            <a:endParaRPr lang="en-GB"/>
          </a:p>
        </p:txBody>
      </p:sp>
      <p:sp>
        <p:nvSpPr>
          <p:cNvPr id="7" name="Text Placeholder 2">
            <a:extLst>
              <a:ext uri="{FF2B5EF4-FFF2-40B4-BE49-F238E27FC236}">
                <a16:creationId xmlns:a16="http://schemas.microsoft.com/office/drawing/2014/main" id="{D1CA6FF3-474F-49D7-9ACE-5696456231AE}"/>
              </a:ext>
            </a:extLst>
          </p:cNvPr>
          <p:cNvSpPr>
            <a:spLocks noGrp="1"/>
          </p:cNvSpPr>
          <p:nvPr>
            <p:ph type="body" sz="quarter" idx="37"/>
          </p:nvPr>
        </p:nvSpPr>
        <p:spPr>
          <a:xfrm>
            <a:off x="476250" y="471488"/>
            <a:ext cx="7342188" cy="184150"/>
          </a:xfrm>
        </p:spPr>
        <p:txBody>
          <a:bodyPr/>
          <a:lstStyle/>
          <a:p>
            <a:r>
              <a:rPr lang="es-ES" dirty="0"/>
              <a:t>CÓMO CHUBB, EMPRESAS Y CORREDORES COLABORAN</a:t>
            </a:r>
          </a:p>
        </p:txBody>
      </p:sp>
    </p:spTree>
    <p:extLst>
      <p:ext uri="{BB962C8B-B14F-4D97-AF65-F5344CB8AC3E}">
        <p14:creationId xmlns:p14="http://schemas.microsoft.com/office/powerpoint/2010/main" val="1443960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D83434-F12B-E440-8DC3-B7769FC1DF58}"/>
              </a:ext>
            </a:extLst>
          </p:cNvPr>
          <p:cNvSpPr>
            <a:spLocks noGrp="1"/>
          </p:cNvSpPr>
          <p:nvPr>
            <p:ph type="body" sz="quarter" idx="23"/>
          </p:nvPr>
        </p:nvSpPr>
        <p:spPr>
          <a:xfrm>
            <a:off x="824398" y="1069200"/>
            <a:ext cx="6155046" cy="2517603"/>
          </a:xfrm>
        </p:spPr>
        <p:txBody>
          <a:bodyPr/>
          <a:lstStyle/>
          <a:p>
            <a:r>
              <a:rPr lang="es-ES"/>
              <a:t>Planificar</a:t>
            </a:r>
          </a:p>
          <a:p>
            <a:pPr lvl="1"/>
            <a:r>
              <a:rPr lang="es-ES"/>
              <a:t>Abordar las deficiencias existentes en cuanto a seguros es un primer paso esencial, pero una transición acelerada hacia lo digital también brinda oportunidades que las empresas podrían no estar aprovechando. Con la cobertura adecuada, las empresas pueden mirar más allá del presente y planificar el futuro.</a:t>
            </a:r>
          </a:p>
        </p:txBody>
      </p:sp>
      <p:sp>
        <p:nvSpPr>
          <p:cNvPr id="6" name="Slide Number Placeholder 5">
            <a:extLst>
              <a:ext uri="{FF2B5EF4-FFF2-40B4-BE49-F238E27FC236}">
                <a16:creationId xmlns:a16="http://schemas.microsoft.com/office/drawing/2014/main" id="{8BCE72BE-2E53-6A4E-BACA-F39ABC289763}"/>
              </a:ext>
            </a:extLst>
          </p:cNvPr>
          <p:cNvSpPr>
            <a:spLocks noGrp="1"/>
          </p:cNvSpPr>
          <p:nvPr>
            <p:ph type="sldNum" sz="quarter" idx="4"/>
          </p:nvPr>
        </p:nvSpPr>
        <p:spPr/>
        <p:txBody>
          <a:bodyPr/>
          <a:lstStyle/>
          <a:p>
            <a:pPr algn="l"/>
            <a:r>
              <a:rPr lang="es-ES"/>
              <a:t>P</a:t>
            </a:r>
            <a:fld id="{6773EB32-DEBA-654F-981A-5727AA1F9394}" type="slidenum">
              <a:rPr lang="en-GB" smtClean="0"/>
              <a:pPr algn="l"/>
              <a:t>16</a:t>
            </a:fld>
            <a:endParaRPr lang="en-GB"/>
          </a:p>
        </p:txBody>
      </p:sp>
      <p:sp>
        <p:nvSpPr>
          <p:cNvPr id="7" name="Text Placeholder 2">
            <a:extLst>
              <a:ext uri="{FF2B5EF4-FFF2-40B4-BE49-F238E27FC236}">
                <a16:creationId xmlns:a16="http://schemas.microsoft.com/office/drawing/2014/main" id="{9B455B16-7473-44D1-9959-D4E7742EE377}"/>
              </a:ext>
            </a:extLst>
          </p:cNvPr>
          <p:cNvSpPr>
            <a:spLocks noGrp="1"/>
          </p:cNvSpPr>
          <p:nvPr>
            <p:ph type="body" sz="quarter" idx="37"/>
          </p:nvPr>
        </p:nvSpPr>
        <p:spPr>
          <a:xfrm>
            <a:off x="476250" y="471488"/>
            <a:ext cx="7342188" cy="184150"/>
          </a:xfrm>
        </p:spPr>
        <p:txBody>
          <a:bodyPr/>
          <a:lstStyle/>
          <a:p>
            <a:r>
              <a:rPr lang="es-ES" dirty="0"/>
              <a:t>CÓMO CHUBB, EMPRESAS Y CORREDORES COLABORAN</a:t>
            </a:r>
          </a:p>
        </p:txBody>
      </p:sp>
    </p:spTree>
    <p:extLst>
      <p:ext uri="{BB962C8B-B14F-4D97-AF65-F5344CB8AC3E}">
        <p14:creationId xmlns:p14="http://schemas.microsoft.com/office/powerpoint/2010/main" val="3700974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9DAECC0-C297-F840-A827-9F7BC1A39652}"/>
              </a:ext>
            </a:extLst>
          </p:cNvPr>
          <p:cNvSpPr>
            <a:spLocks noGrp="1"/>
          </p:cNvSpPr>
          <p:nvPr>
            <p:ph type="body" sz="quarter" idx="23"/>
          </p:nvPr>
        </p:nvSpPr>
        <p:spPr/>
        <p:txBody>
          <a:bodyPr/>
          <a:lstStyle/>
          <a:p>
            <a:r>
              <a:rPr lang="es-ES" dirty="0"/>
              <a:t>Preparar para el futuro</a:t>
            </a:r>
          </a:p>
          <a:p>
            <a:pPr lvl="1"/>
            <a:r>
              <a:rPr lang="es-ES" dirty="0"/>
              <a:t>Unas relaciones sólidas son más importantes que nunca.</a:t>
            </a:r>
            <a:br>
              <a:rPr lang="es-ES" dirty="0"/>
            </a:br>
            <a:r>
              <a:rPr lang="es-ES" dirty="0"/>
              <a:t>En colaboración con sus corredores, Chubb no cesa en su identificación de riesgos nuevos y emergentes, y desarrolla soluciones que permiten a las empresas mantenerse centradas en sus operaciones.</a:t>
            </a:r>
          </a:p>
        </p:txBody>
      </p:sp>
      <p:sp>
        <p:nvSpPr>
          <p:cNvPr id="6" name="Slide Number Placeholder 5">
            <a:extLst>
              <a:ext uri="{FF2B5EF4-FFF2-40B4-BE49-F238E27FC236}">
                <a16:creationId xmlns:a16="http://schemas.microsoft.com/office/drawing/2014/main" id="{7A48A15C-AE67-A44E-A886-BAC116D862BA}"/>
              </a:ext>
            </a:extLst>
          </p:cNvPr>
          <p:cNvSpPr>
            <a:spLocks noGrp="1"/>
          </p:cNvSpPr>
          <p:nvPr>
            <p:ph type="sldNum" sz="quarter" idx="4"/>
          </p:nvPr>
        </p:nvSpPr>
        <p:spPr/>
        <p:txBody>
          <a:bodyPr/>
          <a:lstStyle/>
          <a:p>
            <a:pPr algn="l"/>
            <a:r>
              <a:rPr lang="es-ES"/>
              <a:t>P</a:t>
            </a:r>
            <a:fld id="{6773EB32-DEBA-654F-981A-5727AA1F9394}" type="slidenum">
              <a:rPr lang="en-GB" smtClean="0"/>
              <a:pPr algn="l"/>
              <a:t>17</a:t>
            </a:fld>
            <a:endParaRPr lang="en-GB"/>
          </a:p>
        </p:txBody>
      </p:sp>
      <p:sp>
        <p:nvSpPr>
          <p:cNvPr id="7" name="Text Placeholder 2">
            <a:extLst>
              <a:ext uri="{FF2B5EF4-FFF2-40B4-BE49-F238E27FC236}">
                <a16:creationId xmlns:a16="http://schemas.microsoft.com/office/drawing/2014/main" id="{9206EABA-DA08-4599-ABA8-BF6FD1079056}"/>
              </a:ext>
            </a:extLst>
          </p:cNvPr>
          <p:cNvSpPr>
            <a:spLocks noGrp="1"/>
          </p:cNvSpPr>
          <p:nvPr>
            <p:ph type="body" sz="quarter" idx="37"/>
          </p:nvPr>
        </p:nvSpPr>
        <p:spPr>
          <a:xfrm>
            <a:off x="476250" y="471488"/>
            <a:ext cx="7342188" cy="184150"/>
          </a:xfrm>
        </p:spPr>
        <p:txBody>
          <a:bodyPr/>
          <a:lstStyle/>
          <a:p>
            <a:r>
              <a:rPr lang="es-ES" dirty="0"/>
              <a:t>CÓMO CHUBB, EMPRESAS Y CORREDORES COLABORAN</a:t>
            </a:r>
          </a:p>
        </p:txBody>
      </p:sp>
    </p:spTree>
    <p:extLst>
      <p:ext uri="{BB962C8B-B14F-4D97-AF65-F5344CB8AC3E}">
        <p14:creationId xmlns:p14="http://schemas.microsoft.com/office/powerpoint/2010/main" val="1578474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2D1546D-270C-8C40-BA4A-705E1C94765E}"/>
              </a:ext>
            </a:extLst>
          </p:cNvPr>
          <p:cNvSpPr>
            <a:spLocks noGrp="1"/>
          </p:cNvSpPr>
          <p:nvPr>
            <p:ph type="body" sz="quarter" idx="23"/>
          </p:nvPr>
        </p:nvSpPr>
        <p:spPr>
          <a:xfrm>
            <a:off x="824399" y="1069200"/>
            <a:ext cx="4582800" cy="3044472"/>
          </a:xfrm>
        </p:spPr>
        <p:txBody>
          <a:bodyPr/>
          <a:lstStyle/>
          <a:p>
            <a:r>
              <a:rPr lang="es-ES"/>
              <a:t>El equilibrio entre las oportunidades y los riesgos empresariales</a:t>
            </a:r>
          </a:p>
          <a:p>
            <a:pPr lvl="2"/>
            <a:endParaRPr lang="en-US" dirty="0"/>
          </a:p>
          <a:p>
            <a:pPr lvl="1"/>
            <a:r>
              <a:rPr lang="es-ES"/>
              <a:t>Para asegurarse de que las empresas obtengan la cobertura adecuada, se puede empezar por vincular algunas de las exposiciones más comunes con las soluciones de Chubb más adecuadas. </a:t>
            </a:r>
          </a:p>
        </p:txBody>
      </p:sp>
      <p:sp>
        <p:nvSpPr>
          <p:cNvPr id="5" name="Slide Number Placeholder 4">
            <a:extLst>
              <a:ext uri="{FF2B5EF4-FFF2-40B4-BE49-F238E27FC236}">
                <a16:creationId xmlns:a16="http://schemas.microsoft.com/office/drawing/2014/main" id="{2469175D-2774-B44D-A702-1F0A8D445BF1}"/>
              </a:ext>
            </a:extLst>
          </p:cNvPr>
          <p:cNvSpPr>
            <a:spLocks noGrp="1"/>
          </p:cNvSpPr>
          <p:nvPr>
            <p:ph type="sldNum" sz="quarter" idx="4"/>
          </p:nvPr>
        </p:nvSpPr>
        <p:spPr/>
        <p:txBody>
          <a:bodyPr/>
          <a:lstStyle/>
          <a:p>
            <a:pPr algn="l"/>
            <a:r>
              <a:rPr lang="es-ES"/>
              <a:t>P</a:t>
            </a:r>
            <a:fld id="{6773EB32-DEBA-654F-981A-5727AA1F9394}" type="slidenum">
              <a:rPr lang="en-GB" smtClean="0"/>
              <a:pPr algn="l"/>
              <a:t>18</a:t>
            </a:fld>
            <a:endParaRPr lang="en-GB"/>
          </a:p>
        </p:txBody>
      </p:sp>
    </p:spTree>
    <p:extLst>
      <p:ext uri="{BB962C8B-B14F-4D97-AF65-F5344CB8AC3E}">
        <p14:creationId xmlns:p14="http://schemas.microsoft.com/office/powerpoint/2010/main" val="42021933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41" name="Table 41">
            <a:extLst>
              <a:ext uri="{FF2B5EF4-FFF2-40B4-BE49-F238E27FC236}">
                <a16:creationId xmlns:a16="http://schemas.microsoft.com/office/drawing/2014/main" id="{CED67B8A-484C-8446-A809-1E742193423E}"/>
              </a:ext>
            </a:extLst>
          </p:cNvPr>
          <p:cNvGraphicFramePr>
            <a:graphicFrameLocks noGrp="1"/>
          </p:cNvGraphicFramePr>
          <p:nvPr>
            <p:ph sz="quarter" idx="25"/>
            <p:extLst>
              <p:ext uri="{D42A27DB-BD31-4B8C-83A1-F6EECF244321}">
                <p14:modId xmlns:p14="http://schemas.microsoft.com/office/powerpoint/2010/main" val="2478461566"/>
              </p:ext>
            </p:extLst>
          </p:nvPr>
        </p:nvGraphicFramePr>
        <p:xfrm>
          <a:off x="823913" y="1568450"/>
          <a:ext cx="6083297" cy="2897510"/>
        </p:xfrm>
        <a:graphic>
          <a:graphicData uri="http://schemas.openxmlformats.org/drawingml/2006/table">
            <a:tbl>
              <a:tblPr firstRow="1" bandRow="1">
                <a:tableStyleId>{5C22544A-7EE6-4342-B048-85BDC9FD1C3A}</a:tableStyleId>
              </a:tblPr>
              <a:tblGrid>
                <a:gridCol w="2815297">
                  <a:extLst>
                    <a:ext uri="{9D8B030D-6E8A-4147-A177-3AD203B41FA5}">
                      <a16:colId xmlns:a16="http://schemas.microsoft.com/office/drawing/2014/main" val="192534694"/>
                    </a:ext>
                  </a:extLst>
                </a:gridCol>
                <a:gridCol w="817000">
                  <a:extLst>
                    <a:ext uri="{9D8B030D-6E8A-4147-A177-3AD203B41FA5}">
                      <a16:colId xmlns:a16="http://schemas.microsoft.com/office/drawing/2014/main" val="1936212744"/>
                    </a:ext>
                  </a:extLst>
                </a:gridCol>
                <a:gridCol w="817000">
                  <a:extLst>
                    <a:ext uri="{9D8B030D-6E8A-4147-A177-3AD203B41FA5}">
                      <a16:colId xmlns:a16="http://schemas.microsoft.com/office/drawing/2014/main" val="3312239387"/>
                    </a:ext>
                  </a:extLst>
                </a:gridCol>
                <a:gridCol w="817000">
                  <a:extLst>
                    <a:ext uri="{9D8B030D-6E8A-4147-A177-3AD203B41FA5}">
                      <a16:colId xmlns:a16="http://schemas.microsoft.com/office/drawing/2014/main" val="2432261442"/>
                    </a:ext>
                  </a:extLst>
                </a:gridCol>
                <a:gridCol w="817000">
                  <a:extLst>
                    <a:ext uri="{9D8B030D-6E8A-4147-A177-3AD203B41FA5}">
                      <a16:colId xmlns:a16="http://schemas.microsoft.com/office/drawing/2014/main" val="4246300835"/>
                    </a:ext>
                  </a:extLst>
                </a:gridCol>
              </a:tblGrid>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s-ES" sz="800" b="0" i="0">
                          <a:solidFill>
                            <a:schemeClr val="bg1"/>
                          </a:solidFill>
                          <a:latin typeface="Georgia" panose="02040502050405020303" pitchFamily="18" charset="0"/>
                          <a:ea typeface="+mn-ea"/>
                          <a:cs typeface="+mn-cs"/>
                        </a:rPr>
                        <a:t>Posibles riesgos empresariales</a:t>
                      </a:r>
                    </a:p>
                  </a:txBody>
                  <a:tcPr marL="36000" marR="36000" marT="36000" marB="36000">
                    <a:lnL w="12700" cmpd="sng">
                      <a:noFill/>
                    </a:lnL>
                    <a:lnR w="6350" cap="flat" cmpd="sng" algn="ctr">
                      <a:no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gridSpan="4">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s-ES" sz="800" b="0" i="0">
                          <a:solidFill>
                            <a:schemeClr val="bg1"/>
                          </a:solidFill>
                          <a:latin typeface="Georgia" panose="02040502050405020303" pitchFamily="18" charset="0"/>
                          <a:ea typeface="+mn-ea"/>
                          <a:cs typeface="+mn-cs"/>
                        </a:rPr>
                        <a:t>Productos y servicios de seguros de Chubb que se pueden considerar</a:t>
                      </a:r>
                    </a:p>
                  </a:txBody>
                  <a:tcPr marL="0" marR="36000" marT="36000" marB="36000">
                    <a:lnL w="6350" cap="flat" cmpd="sng" algn="ctr">
                      <a:noFill/>
                      <a:prstDash val="solid"/>
                      <a:round/>
                      <a:headEnd type="none" w="med" len="med"/>
                      <a:tailEnd type="none" w="med" len="med"/>
                    </a:lnL>
                    <a:lnR w="12700" cmpd="sng">
                      <a:noFill/>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endParaRPr lang="en-US" sz="600" b="0" i="0" dirty="0">
                        <a:solidFill>
                          <a:schemeClr val="tx1"/>
                        </a:solidFill>
                        <a:latin typeface="Lato" panose="020F0502020204030203" pitchFamily="34" charset="77"/>
                      </a:endParaRPr>
                    </a:p>
                  </a:txBody>
                  <a:tcPr marL="36000" marR="36000" marT="36000" marB="36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12700" cmpd="sng">
                      <a:noFill/>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sz="600" b="0" i="0" dirty="0">
                        <a:solidFill>
                          <a:schemeClr val="tx1"/>
                        </a:solidFill>
                        <a:latin typeface="Lato" panose="020F0502020204030203" pitchFamily="34" charset="77"/>
                      </a:endParaRPr>
                    </a:p>
                  </a:txBody>
                  <a:tcPr marL="36000" marR="36000" marT="36000" marB="36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12700" cmpd="sng">
                      <a:noFill/>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sz="600" b="0" i="0" dirty="0">
                        <a:solidFill>
                          <a:schemeClr val="tx1"/>
                        </a:solidFill>
                        <a:latin typeface="Lato" panose="020F0502020204030203" pitchFamily="34" charset="77"/>
                      </a:endParaRPr>
                    </a:p>
                  </a:txBody>
                  <a:tcPr marL="36000" marR="36000" marT="36000" marB="36000">
                    <a:lnL w="6350" cap="flat" cmpd="sng" algn="ctr">
                      <a:solidFill>
                        <a:schemeClr val="tx2"/>
                      </a:solidFill>
                      <a:prstDash val="solid"/>
                      <a:round/>
                      <a:headEnd type="none" w="med" len="med"/>
                      <a:tailEnd type="none" w="med" len="med"/>
                    </a:lnL>
                    <a:lnR w="12700" cmpd="sng">
                      <a:noFill/>
                    </a:lnR>
                    <a:lnT w="12700" cmpd="sng">
                      <a:noFill/>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85023245"/>
                  </a:ext>
                </a:extLst>
              </a:tr>
              <a:tr h="0">
                <a:tc>
                  <a:txBody>
                    <a:bodyPr/>
                    <a:lstStyle/>
                    <a:p>
                      <a:endParaRPr lang="en-US" sz="600" b="0" i="0" dirty="0">
                        <a:solidFill>
                          <a:schemeClr val="tx1"/>
                        </a:solidFill>
                        <a:latin typeface="Lato" panose="020F0502020204030203" pitchFamily="34" charset="77"/>
                      </a:endParaRPr>
                    </a:p>
                  </a:txBody>
                  <a:tcPr marL="36000" marR="36000" marT="36000" marB="36000">
                    <a:lnL w="12700" cmpd="sng">
                      <a:noFill/>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s-ES" sz="600" b="1">
                          <a:solidFill>
                            <a:srgbClr val="150F96"/>
                          </a:solidFill>
                          <a:latin typeface="Lato" panose="020F0502020204030203" pitchFamily="34" charset="77"/>
                        </a:rPr>
                        <a:t>Ciber</a:t>
                      </a:r>
                    </a:p>
                  </a:txBody>
                  <a:tcPr marL="0" marR="36000" marT="36000" marB="36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s-ES" sz="600" b="1">
                          <a:solidFill>
                            <a:srgbClr val="150F96"/>
                          </a:solidFill>
                          <a:latin typeface="Lato" panose="020F0502020204030203" pitchFamily="34" charset="77"/>
                        </a:rPr>
                        <a:t>delincuencia</a:t>
                      </a:r>
                    </a:p>
                  </a:txBody>
                  <a:tcPr marL="36000" marR="36000" marT="36000" marB="36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s-ES" sz="600" b="1">
                          <a:solidFill>
                            <a:srgbClr val="150F96"/>
                          </a:solidFill>
                          <a:latin typeface="Lato" panose="020F0502020204030203" pitchFamily="34" charset="77"/>
                        </a:rPr>
                        <a:t>Pólizas de accidentes con exceso de responsabilidad y responsabilidad extendida</a:t>
                      </a:r>
                    </a:p>
                  </a:txBody>
                  <a:tcPr marL="36000" marR="36000" marT="36000" marB="36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s-ES" sz="600" b="1">
                          <a:solidFill>
                            <a:srgbClr val="150F96"/>
                          </a:solidFill>
                          <a:latin typeface="Lato" panose="020F0502020204030203" pitchFamily="34" charset="77"/>
                        </a:rPr>
                        <a:t>Responsabilidad profesional/ Errores y emisiones (Responsabilidad de medios)</a:t>
                      </a:r>
                    </a:p>
                  </a:txBody>
                  <a:tcPr marL="36000" marR="36000" marT="36000" marB="36000">
                    <a:lnL w="6350" cap="flat" cmpd="sng" algn="ctr">
                      <a:noFill/>
                      <a:prstDash val="solid"/>
                      <a:round/>
                      <a:headEnd type="none" w="med" len="med"/>
                      <a:tailEnd type="none" w="med" len="med"/>
                    </a:lnL>
                    <a:lnR w="12700" cmpd="sng">
                      <a:noFill/>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40293346"/>
                  </a:ext>
                </a:extLst>
              </a:tr>
              <a:tr h="0">
                <a:tc>
                  <a:txBody>
                    <a:bodyPr/>
                    <a:lstStyle/>
                    <a:p>
                      <a:r>
                        <a:rPr lang="es-ES" sz="600">
                          <a:latin typeface="Lato" panose="020F0502020204030203" pitchFamily="34" charset="77"/>
                        </a:rPr>
                        <a:t>El almacenamiento de datos de clientes, empleados y socios en la nube puede aumentar el riesgo de infracciones cibernéticas y robo electrónico.</a:t>
                      </a:r>
                    </a:p>
                  </a:txBody>
                  <a:tcPr marL="36000" marR="36000" marT="125999" marB="125999">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 sz="600" b="0" i="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r>
                        <a:rPr lang="es-ES" sz="600" b="0" i="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l" rtl="0"/>
                      <a:endParaRPr lang="en-US" sz="600" b="0" i="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8807206"/>
                  </a:ext>
                </a:extLst>
              </a:tr>
              <a:tr h="0">
                <a:tc>
                  <a:txBody>
                    <a:bodyPr/>
                    <a:lstStyle/>
                    <a:p>
                      <a:r>
                        <a:rPr lang="es-ES" sz="600">
                          <a:latin typeface="Lato" panose="020F0502020204030203" pitchFamily="34" charset="77"/>
                        </a:rPr>
                        <a:t>La recopilación de datos de los clientes genera riesgos legales. Sin una comprensión exhaustiva de la normativa sobre privacidad de los datos, las empresas pueden incurrir en incumplimiento de leyes como el RGPD (Europa), el CCPA (EE. UU.) u otras.</a:t>
                      </a:r>
                    </a:p>
                  </a:txBody>
                  <a:tcPr marL="36000" marR="36000" marT="125999" marB="125999">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r>
                        <a:rPr lang="es-ES" sz="600" b="0" i="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l" rtl="0"/>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l" rtl="0"/>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l" rtl="0"/>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extLst>
                  <a:ext uri="{0D108BD9-81ED-4DB2-BD59-A6C34878D82A}">
                    <a16:rowId xmlns:a16="http://schemas.microsoft.com/office/drawing/2014/main" val="2839669263"/>
                  </a:ext>
                </a:extLst>
              </a:tr>
              <a:tr h="0">
                <a:tc>
                  <a:txBody>
                    <a:bodyPr/>
                    <a:lstStyle/>
                    <a:p>
                      <a:r>
                        <a:rPr lang="es-ES" sz="600">
                          <a:latin typeface="Lato" panose="020F0502020204030203" pitchFamily="34" charset="77"/>
                        </a:rPr>
                        <a:t>Las infracciones cibernéticas pueden generar riesgos de reputación y la necesidad de gestionar las crisis.</a:t>
                      </a:r>
                    </a:p>
                  </a:txBody>
                  <a:tcPr marL="36000" marR="36000" marT="125999" marB="125999">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 sz="600" b="0" i="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l" rtl="0"/>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71001446"/>
                  </a:ext>
                </a:extLst>
              </a:tr>
              <a:tr h="0">
                <a:tc>
                  <a:txBody>
                    <a:bodyPr/>
                    <a:lstStyle/>
                    <a:p>
                      <a:r>
                        <a:rPr lang="es-ES" sz="600">
                          <a:latin typeface="Lato" panose="020F0502020204030203" pitchFamily="34" charset="77"/>
                        </a:rPr>
                        <a:t>Pérdida de ingresos debido a un incumplimiento cibernético.</a:t>
                      </a:r>
                    </a:p>
                  </a:txBody>
                  <a:tcPr marL="36000" marR="36000" marT="125999" marB="125999">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r>
                        <a:rPr lang="es-ES" sz="600" b="0" i="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l" rtl="0"/>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l" rtl="0"/>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l" rtl="0"/>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extLst>
                  <a:ext uri="{0D108BD9-81ED-4DB2-BD59-A6C34878D82A}">
                    <a16:rowId xmlns:a16="http://schemas.microsoft.com/office/drawing/2014/main" val="4103590744"/>
                  </a:ext>
                </a:extLst>
              </a:tr>
              <a:tr h="0">
                <a:tc>
                  <a:txBody>
                    <a:bodyPr/>
                    <a:lstStyle/>
                    <a:p>
                      <a:r>
                        <a:rPr lang="es-ES" sz="600">
                          <a:latin typeface="Lato" panose="020F0502020204030203" pitchFamily="34" charset="77"/>
                        </a:rPr>
                        <a:t>Litigios derivados de interacciones en redes sociales, p.ej. injurias o calumnias.</a:t>
                      </a:r>
                    </a:p>
                  </a:txBody>
                  <a:tcPr marL="36000" marR="36000" marT="125999" marB="125999">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 sz="600" b="0" i="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l" rtl="0"/>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 sz="600" b="0" i="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r>
                        <a:rPr lang="es-ES" sz="600" b="0" i="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extLst>
                  <a:ext uri="{0D108BD9-81ED-4DB2-BD59-A6C34878D82A}">
                    <a16:rowId xmlns:a16="http://schemas.microsoft.com/office/drawing/2014/main" val="2436778051"/>
                  </a:ext>
                </a:extLst>
              </a:tr>
            </a:tbl>
          </a:graphicData>
        </a:graphic>
      </p:graphicFrame>
      <p:sp>
        <p:nvSpPr>
          <p:cNvPr id="19" name="Slide Number Placeholder 18">
            <a:extLst>
              <a:ext uri="{FF2B5EF4-FFF2-40B4-BE49-F238E27FC236}">
                <a16:creationId xmlns:a16="http://schemas.microsoft.com/office/drawing/2014/main" id="{4E7AA5EB-65E0-F243-B140-8593541CD62B}"/>
              </a:ext>
            </a:extLst>
          </p:cNvPr>
          <p:cNvSpPr>
            <a:spLocks noGrp="1"/>
          </p:cNvSpPr>
          <p:nvPr>
            <p:ph type="sldNum" sz="quarter" idx="4"/>
          </p:nvPr>
        </p:nvSpPr>
        <p:spPr/>
        <p:txBody>
          <a:bodyPr/>
          <a:lstStyle/>
          <a:p>
            <a:pPr algn="l"/>
            <a:r>
              <a:rPr lang="es-ES"/>
              <a:t>P</a:t>
            </a:r>
            <a:fld id="{6773EB32-DEBA-654F-981A-5727AA1F9394}" type="slidenum">
              <a:rPr lang="en-GB" smtClean="0"/>
              <a:pPr algn="l"/>
              <a:t>19</a:t>
            </a:fld>
            <a:endParaRPr lang="en-GB"/>
          </a:p>
        </p:txBody>
      </p:sp>
      <p:sp>
        <p:nvSpPr>
          <p:cNvPr id="2" name="Text Placeholder 1">
            <a:extLst>
              <a:ext uri="{FF2B5EF4-FFF2-40B4-BE49-F238E27FC236}">
                <a16:creationId xmlns:a16="http://schemas.microsoft.com/office/drawing/2014/main" id="{1D606405-A5BE-1049-88BE-36579782DD32}"/>
              </a:ext>
            </a:extLst>
          </p:cNvPr>
          <p:cNvSpPr>
            <a:spLocks noGrp="1"/>
          </p:cNvSpPr>
          <p:nvPr>
            <p:ph type="body" sz="quarter" idx="37"/>
          </p:nvPr>
        </p:nvSpPr>
        <p:spPr/>
        <p:txBody>
          <a:bodyPr/>
          <a:lstStyle/>
          <a:p>
            <a:r>
              <a:rPr lang="es-ES"/>
              <a:t>El equilibrio entre las oportunidades y los riesgos empresariales</a:t>
            </a:r>
          </a:p>
        </p:txBody>
      </p:sp>
      <p:sp>
        <p:nvSpPr>
          <p:cNvPr id="4" name="Text Placeholder 3">
            <a:extLst>
              <a:ext uri="{FF2B5EF4-FFF2-40B4-BE49-F238E27FC236}">
                <a16:creationId xmlns:a16="http://schemas.microsoft.com/office/drawing/2014/main" id="{8C870A58-D295-5048-9755-C7D89CB65F7B}"/>
              </a:ext>
            </a:extLst>
          </p:cNvPr>
          <p:cNvSpPr>
            <a:spLocks noGrp="1"/>
          </p:cNvSpPr>
          <p:nvPr>
            <p:ph type="body" sz="quarter" idx="23"/>
          </p:nvPr>
        </p:nvSpPr>
        <p:spPr>
          <a:xfrm>
            <a:off x="823913" y="838388"/>
            <a:ext cx="6775200" cy="416366"/>
          </a:xfrm>
        </p:spPr>
        <p:txBody>
          <a:bodyPr/>
          <a:lstStyle/>
          <a:p>
            <a:r>
              <a:rPr lang="es-ES" dirty="0"/>
              <a:t>Los riesgos de capear unas comunicaciones eminentemente digitales</a:t>
            </a:r>
          </a:p>
        </p:txBody>
      </p:sp>
    </p:spTree>
    <p:extLst>
      <p:ext uri="{BB962C8B-B14F-4D97-AF65-F5344CB8AC3E}">
        <p14:creationId xmlns:p14="http://schemas.microsoft.com/office/powerpoint/2010/main" val="3515749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DC4E3C2-7CF6-7347-8453-261E3A89B82E}"/>
              </a:ext>
            </a:extLst>
          </p:cNvPr>
          <p:cNvSpPr>
            <a:spLocks noGrp="1"/>
          </p:cNvSpPr>
          <p:nvPr>
            <p:ph type="body" sz="quarter" idx="15"/>
          </p:nvPr>
        </p:nvSpPr>
        <p:spPr/>
        <p:txBody>
          <a:bodyPr/>
          <a:lstStyle/>
          <a:p>
            <a:r>
              <a:rPr lang="es-ES" dirty="0"/>
              <a:t>Lo digital ha supuesto </a:t>
            </a:r>
          </a:p>
          <a:p>
            <a:r>
              <a:rPr lang="es-ES" dirty="0"/>
              <a:t>un salvavidas para las empresas</a:t>
            </a:r>
          </a:p>
        </p:txBody>
      </p:sp>
      <p:sp>
        <p:nvSpPr>
          <p:cNvPr id="3" name="Text Placeholder 2">
            <a:extLst>
              <a:ext uri="{FF2B5EF4-FFF2-40B4-BE49-F238E27FC236}">
                <a16:creationId xmlns:a16="http://schemas.microsoft.com/office/drawing/2014/main" id="{49C78114-1404-C340-BA60-67F43790FED8}"/>
              </a:ext>
            </a:extLst>
          </p:cNvPr>
          <p:cNvSpPr>
            <a:spLocks noGrp="1"/>
          </p:cNvSpPr>
          <p:nvPr>
            <p:ph type="body" sz="quarter" idx="23"/>
          </p:nvPr>
        </p:nvSpPr>
        <p:spPr>
          <a:xfrm>
            <a:off x="825499" y="1957481"/>
            <a:ext cx="5112000" cy="2454499"/>
          </a:xfrm>
        </p:spPr>
        <p:txBody>
          <a:bodyPr/>
          <a:lstStyle/>
          <a:p>
            <a:r>
              <a:rPr lang="es-ES" dirty="0"/>
              <a:t>La tecnología no es solo una herramienta útil para las pequeñas </a:t>
            </a:r>
          </a:p>
          <a:p>
            <a:r>
              <a:rPr lang="es-ES" dirty="0"/>
              <a:t>y medianas empresas, sino que las ha cambiado considerablemente. Y la pandemia mundial no hace sino acelerar esta tendencia. </a:t>
            </a:r>
          </a:p>
          <a:p>
            <a:endParaRPr lang="es-ES" dirty="0"/>
          </a:p>
          <a:p>
            <a:endParaRPr lang="es-ES" dirty="0"/>
          </a:p>
          <a:p>
            <a:pPr lvl="1"/>
            <a:r>
              <a:rPr lang="es-ES" i="1" dirty="0"/>
              <a:t>La Aceleración digital de los negocios</a:t>
            </a:r>
            <a:endParaRPr lang="es-ES" dirty="0"/>
          </a:p>
        </p:txBody>
      </p:sp>
      <p:sp>
        <p:nvSpPr>
          <p:cNvPr id="6" name="Slide Number Placeholder 5">
            <a:extLst>
              <a:ext uri="{FF2B5EF4-FFF2-40B4-BE49-F238E27FC236}">
                <a16:creationId xmlns:a16="http://schemas.microsoft.com/office/drawing/2014/main" id="{895DB40A-937A-F649-92AD-2F69F1148563}"/>
              </a:ext>
            </a:extLst>
          </p:cNvPr>
          <p:cNvSpPr>
            <a:spLocks noGrp="1"/>
          </p:cNvSpPr>
          <p:nvPr>
            <p:ph type="sldNum" sz="quarter" idx="4"/>
          </p:nvPr>
        </p:nvSpPr>
        <p:spPr/>
        <p:txBody>
          <a:bodyPr/>
          <a:lstStyle/>
          <a:p>
            <a:pPr algn="l"/>
            <a:r>
              <a:rPr lang="es-ES"/>
              <a:t>P0</a:t>
            </a:r>
            <a:fld id="{6773EB32-DEBA-654F-981A-5727AA1F9394}" type="slidenum">
              <a:rPr lang="en-GB" smtClean="0"/>
              <a:pPr algn="l"/>
              <a:t>2</a:t>
            </a:fld>
            <a:endParaRPr lang="en-GB"/>
          </a:p>
        </p:txBody>
      </p:sp>
    </p:spTree>
    <p:extLst>
      <p:ext uri="{BB962C8B-B14F-4D97-AF65-F5344CB8AC3E}">
        <p14:creationId xmlns:p14="http://schemas.microsoft.com/office/powerpoint/2010/main" val="2269303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41" name="Table 41">
            <a:extLst>
              <a:ext uri="{FF2B5EF4-FFF2-40B4-BE49-F238E27FC236}">
                <a16:creationId xmlns:a16="http://schemas.microsoft.com/office/drawing/2014/main" id="{CED67B8A-484C-8446-A809-1E742193423E}"/>
              </a:ext>
            </a:extLst>
          </p:cNvPr>
          <p:cNvGraphicFramePr>
            <a:graphicFrameLocks noGrp="1"/>
          </p:cNvGraphicFramePr>
          <p:nvPr>
            <p:ph sz="quarter" idx="25"/>
            <p:extLst>
              <p:ext uri="{D42A27DB-BD31-4B8C-83A1-F6EECF244321}">
                <p14:modId xmlns:p14="http://schemas.microsoft.com/office/powerpoint/2010/main" val="4292159713"/>
              </p:ext>
            </p:extLst>
          </p:nvPr>
        </p:nvGraphicFramePr>
        <p:xfrm>
          <a:off x="823913" y="1568450"/>
          <a:ext cx="6083296" cy="3423828"/>
        </p:xfrm>
        <a:graphic>
          <a:graphicData uri="http://schemas.openxmlformats.org/drawingml/2006/table">
            <a:tbl>
              <a:tblPr firstRow="1" bandRow="1">
                <a:tableStyleId>{5C22544A-7EE6-4342-B048-85BDC9FD1C3A}</a:tableStyleId>
              </a:tblPr>
              <a:tblGrid>
                <a:gridCol w="2815296">
                  <a:extLst>
                    <a:ext uri="{9D8B030D-6E8A-4147-A177-3AD203B41FA5}">
                      <a16:colId xmlns:a16="http://schemas.microsoft.com/office/drawing/2014/main" val="192534694"/>
                    </a:ext>
                  </a:extLst>
                </a:gridCol>
                <a:gridCol w="817000">
                  <a:extLst>
                    <a:ext uri="{9D8B030D-6E8A-4147-A177-3AD203B41FA5}">
                      <a16:colId xmlns:a16="http://schemas.microsoft.com/office/drawing/2014/main" val="1936212744"/>
                    </a:ext>
                  </a:extLst>
                </a:gridCol>
                <a:gridCol w="817000">
                  <a:extLst>
                    <a:ext uri="{9D8B030D-6E8A-4147-A177-3AD203B41FA5}">
                      <a16:colId xmlns:a16="http://schemas.microsoft.com/office/drawing/2014/main" val="3312239387"/>
                    </a:ext>
                  </a:extLst>
                </a:gridCol>
                <a:gridCol w="817000">
                  <a:extLst>
                    <a:ext uri="{9D8B030D-6E8A-4147-A177-3AD203B41FA5}">
                      <a16:colId xmlns:a16="http://schemas.microsoft.com/office/drawing/2014/main" val="2432261442"/>
                    </a:ext>
                  </a:extLst>
                </a:gridCol>
                <a:gridCol w="817000">
                  <a:extLst>
                    <a:ext uri="{9D8B030D-6E8A-4147-A177-3AD203B41FA5}">
                      <a16:colId xmlns:a16="http://schemas.microsoft.com/office/drawing/2014/main" val="4246300835"/>
                    </a:ext>
                  </a:extLst>
                </a:gridCol>
              </a:tblGrid>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s-ES" sz="800" b="0" i="0">
                          <a:solidFill>
                            <a:schemeClr val="bg1"/>
                          </a:solidFill>
                          <a:latin typeface="Georgia" panose="02040502050405020303" pitchFamily="18" charset="0"/>
                          <a:ea typeface="+mn-ea"/>
                          <a:cs typeface="+mn-cs"/>
                        </a:rPr>
                        <a:t>Posibles riesgos empresariales</a:t>
                      </a:r>
                    </a:p>
                  </a:txBody>
                  <a:tcPr marL="36000" marR="36000" marT="36000" marB="36000">
                    <a:lnL w="12700" cmpd="sng">
                      <a:noFill/>
                    </a:lnL>
                    <a:lnR w="6350" cap="flat" cmpd="sng" algn="ctr">
                      <a:no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gridSpan="4">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s-ES" sz="800" b="0" i="0">
                          <a:solidFill>
                            <a:schemeClr val="bg1"/>
                          </a:solidFill>
                          <a:latin typeface="Georgia" panose="02040502050405020303" pitchFamily="18" charset="0"/>
                          <a:ea typeface="+mn-ea"/>
                          <a:cs typeface="+mn-cs"/>
                        </a:rPr>
                        <a:t>Productos y servicios de seguros de Chubb que se pueden considerar</a:t>
                      </a:r>
                    </a:p>
                  </a:txBody>
                  <a:tcPr marL="0" marR="36000" marT="36000" marB="36000">
                    <a:lnL w="6350" cap="flat" cmpd="sng" algn="ctr">
                      <a:noFill/>
                      <a:prstDash val="solid"/>
                      <a:round/>
                      <a:headEnd type="none" w="med" len="med"/>
                      <a:tailEnd type="none" w="med" len="med"/>
                    </a:lnL>
                    <a:lnR w="12700" cmpd="sng">
                      <a:noFill/>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endParaRPr lang="en-US" sz="600" b="0" i="0" dirty="0">
                        <a:solidFill>
                          <a:schemeClr val="tx1"/>
                        </a:solidFill>
                        <a:latin typeface="Lato" panose="020F0502020204030203" pitchFamily="34" charset="77"/>
                      </a:endParaRPr>
                    </a:p>
                  </a:txBody>
                  <a:tcPr marL="36000" marR="36000" marT="36000" marB="36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12700" cmpd="sng">
                      <a:noFill/>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sz="600" b="0" i="0" dirty="0">
                        <a:solidFill>
                          <a:schemeClr val="tx1"/>
                        </a:solidFill>
                        <a:latin typeface="Lato" panose="020F0502020204030203" pitchFamily="34" charset="77"/>
                      </a:endParaRPr>
                    </a:p>
                  </a:txBody>
                  <a:tcPr marL="36000" marR="36000" marT="36000" marB="36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12700" cmpd="sng">
                      <a:noFill/>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sz="600" b="0" i="0" dirty="0">
                        <a:solidFill>
                          <a:schemeClr val="tx1"/>
                        </a:solidFill>
                        <a:latin typeface="Lato" panose="020F0502020204030203" pitchFamily="34" charset="77"/>
                      </a:endParaRPr>
                    </a:p>
                  </a:txBody>
                  <a:tcPr marL="36000" marR="36000" marT="36000" marB="36000">
                    <a:lnL w="6350" cap="flat" cmpd="sng" algn="ctr">
                      <a:solidFill>
                        <a:schemeClr val="tx2"/>
                      </a:solidFill>
                      <a:prstDash val="solid"/>
                      <a:round/>
                      <a:headEnd type="none" w="med" len="med"/>
                      <a:tailEnd type="none" w="med" len="med"/>
                    </a:lnL>
                    <a:lnR w="12700" cmpd="sng">
                      <a:noFill/>
                    </a:lnR>
                    <a:lnT w="12700" cmpd="sng">
                      <a:noFill/>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85023245"/>
                  </a:ext>
                </a:extLst>
              </a:tr>
              <a:tr h="0">
                <a:tc>
                  <a:txBody>
                    <a:bodyPr/>
                    <a:lstStyle/>
                    <a:p>
                      <a:endParaRPr lang="en-US" sz="600" b="0" i="0" dirty="0">
                        <a:solidFill>
                          <a:schemeClr val="tx1"/>
                        </a:solidFill>
                        <a:latin typeface="Lato" panose="020F0502020204030203" pitchFamily="34" charset="77"/>
                      </a:endParaRPr>
                    </a:p>
                  </a:txBody>
                  <a:tcPr marL="36000" marR="36000" marT="36000" marB="36000">
                    <a:lnL w="12700" cmpd="sng">
                      <a:noFill/>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s-ES" sz="600" b="1">
                          <a:solidFill>
                            <a:srgbClr val="150F96"/>
                          </a:solidFill>
                          <a:latin typeface="Lato" panose="020F0502020204030203" pitchFamily="34" charset="77"/>
                        </a:rPr>
                        <a:t>Ciber</a:t>
                      </a:r>
                    </a:p>
                  </a:txBody>
                  <a:tcPr marL="0" marR="36000" marT="36000" marB="36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s-ES" sz="600" b="1">
                          <a:solidFill>
                            <a:srgbClr val="150F96"/>
                          </a:solidFill>
                          <a:latin typeface="Lato" panose="020F0502020204030203" pitchFamily="34" charset="77"/>
                        </a:rPr>
                        <a:t>Responsabilidad profesional/ Errores y emisiones</a:t>
                      </a:r>
                    </a:p>
                  </a:txBody>
                  <a:tcPr marL="36000" marR="36000" marT="36000" marB="36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s-ES" sz="600" b="1">
                          <a:solidFill>
                            <a:srgbClr val="150F96"/>
                          </a:solidFill>
                          <a:latin typeface="Lato" panose="020F0502020204030203" pitchFamily="34" charset="77"/>
                        </a:rPr>
                        <a:t>Pólizas de accidentes con exceso de responsabilidad y responsabilidad extendida</a:t>
                      </a:r>
                    </a:p>
                  </a:txBody>
                  <a:tcPr marL="36000" marR="36000" marT="36000" marB="36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s-ES" sz="600" b="1">
                          <a:solidFill>
                            <a:srgbClr val="150F96"/>
                          </a:solidFill>
                          <a:latin typeface="Lato" panose="020F0502020204030203" pitchFamily="34" charset="77"/>
                        </a:rPr>
                        <a:t>Responsabilidad general</a:t>
                      </a:r>
                    </a:p>
                  </a:txBody>
                  <a:tcPr marL="36000" marR="36000" marT="36000" marB="36000">
                    <a:lnL w="6350" cap="flat" cmpd="sng" algn="ctr">
                      <a:noFill/>
                      <a:prstDash val="solid"/>
                      <a:round/>
                      <a:headEnd type="none" w="med" len="med"/>
                      <a:tailEnd type="none" w="med" len="med"/>
                    </a:lnL>
                    <a:lnR w="12700" cmpd="sng">
                      <a:noFill/>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40293346"/>
                  </a:ext>
                </a:extLst>
              </a:tr>
              <a:tr h="0">
                <a:tc>
                  <a:txBody>
                    <a:bodyPr/>
                    <a:lstStyle/>
                    <a:p>
                      <a:r>
                        <a:rPr lang="es-ES" sz="600">
                          <a:latin typeface="Lato" panose="020F0502020204030203" pitchFamily="34" charset="77"/>
                        </a:rPr>
                        <a:t>La recopilación de grandes conjuntos de datos genera riesgos legales.</a:t>
                      </a:r>
                    </a:p>
                  </a:txBody>
                  <a:tcPr marL="36000" marR="36000" marT="125999" marB="125999">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 sz="600" b="0" i="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r>
                        <a:rPr lang="es-ES" sz="600" b="0" i="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r>
                        <a:rPr lang="es-ES" sz="600" b="0" i="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l" rtl="0"/>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8807206"/>
                  </a:ext>
                </a:extLst>
              </a:tr>
              <a:tr h="0">
                <a:tc>
                  <a:txBody>
                    <a:bodyPr/>
                    <a:lstStyle/>
                    <a:p>
                      <a:r>
                        <a:rPr lang="es-ES" sz="600">
                          <a:latin typeface="Lato" panose="020F0502020204030203" pitchFamily="34" charset="77"/>
                        </a:rPr>
                        <a:t>Responsabilidad por el uso indebido o la mala interpretación de los datos del cliente para cualquier consulta.</a:t>
                      </a:r>
                    </a:p>
                  </a:txBody>
                  <a:tcPr marL="36000" marR="36000" marT="125999" marB="125999">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l" rtl="0"/>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r>
                        <a:rPr lang="es-ES" sz="600" b="0" i="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r>
                        <a:rPr lang="es-ES" sz="600" b="0" i="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l" rtl="0"/>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extLst>
                  <a:ext uri="{0D108BD9-81ED-4DB2-BD59-A6C34878D82A}">
                    <a16:rowId xmlns:a16="http://schemas.microsoft.com/office/drawing/2014/main" val="2839669263"/>
                  </a:ext>
                </a:extLst>
              </a:tr>
              <a:tr h="0">
                <a:tc>
                  <a:txBody>
                    <a:bodyPr/>
                    <a:lstStyle/>
                    <a:p>
                      <a:r>
                        <a:rPr lang="es-ES" sz="600">
                          <a:latin typeface="Lato" panose="020F0502020204030203" pitchFamily="34" charset="77"/>
                        </a:rPr>
                        <a:t>Una infracción cibernética puede derivar en riesgos de reputación y en una necesidad de servicios de respuesta a incidentes, como las relaciones públicas, las comunicaciones en situaciones de crisis y más.</a:t>
                      </a:r>
                    </a:p>
                  </a:txBody>
                  <a:tcPr marL="36000" marR="36000" marT="125999" marB="125999">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 sz="600" b="0" i="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l" rtl="0"/>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71001446"/>
                  </a:ext>
                </a:extLst>
              </a:tr>
              <a:tr h="0">
                <a:tc>
                  <a:txBody>
                    <a:bodyPr/>
                    <a:lstStyle/>
                    <a:p>
                      <a:r>
                        <a:rPr lang="es-ES" sz="600">
                          <a:latin typeface="Lato" panose="020F0502020204030203" pitchFamily="34" charset="77"/>
                        </a:rPr>
                        <a:t>Las exposiciones a responsabilidad pueden derivarse de problemas de rendimiento de un producto.</a:t>
                      </a:r>
                    </a:p>
                  </a:txBody>
                  <a:tcPr marL="36000" marR="36000" marT="125999" marB="125999">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l" rtl="0"/>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r>
                        <a:rPr lang="es-ES" sz="600" b="0" i="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r>
                        <a:rPr lang="es-ES" sz="600" b="0" i="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r>
                        <a:rPr lang="es-ES" sz="600" b="0" i="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extLst>
                  <a:ext uri="{0D108BD9-81ED-4DB2-BD59-A6C34878D82A}">
                    <a16:rowId xmlns:a16="http://schemas.microsoft.com/office/drawing/2014/main" val="4103590744"/>
                  </a:ext>
                </a:extLst>
              </a:tr>
              <a:tr h="0">
                <a:tc>
                  <a:txBody>
                    <a:bodyPr/>
                    <a:lstStyle/>
                    <a:p>
                      <a:r>
                        <a:rPr lang="es-ES" sz="600">
                          <a:latin typeface="Lato" panose="020F0502020204030203" pitchFamily="34" charset="77"/>
                        </a:rPr>
                        <a:t>La incorporación del uso de nuevas tecnologías digitales sin la debida diligencia puede dar lugar a un impacto real o supuesto en los servicios ofrecidos a los clientes, dando lugar a costosas demandas.</a:t>
                      </a:r>
                    </a:p>
                  </a:txBody>
                  <a:tcPr marL="36000" marR="36000" marT="125999" marB="125999">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 sz="600" b="0" i="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r>
                        <a:rPr lang="es-ES" sz="600" b="0" i="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l" rtl="0"/>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36778051"/>
                  </a:ext>
                </a:extLst>
              </a:tr>
              <a:tr h="0">
                <a:tc>
                  <a:txBody>
                    <a:bodyPr/>
                    <a:lstStyle/>
                    <a:p>
                      <a:r>
                        <a:rPr lang="es-ES" sz="600">
                          <a:latin typeface="Lato" panose="020F0502020204030203" pitchFamily="34" charset="77"/>
                        </a:rPr>
                        <a:t>Los errores de las máquinas derivados de fallos tecnológicos pueden causar daños a la propiedad o lesiones corporales.</a:t>
                      </a:r>
                    </a:p>
                  </a:txBody>
                  <a:tcPr marL="36000" marR="36000" marT="125999" marB="125999">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l" rtl="0"/>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l" rtl="0"/>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r>
                        <a:rPr lang="es-ES" sz="600" b="0" i="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r>
                        <a:rPr lang="es-ES" sz="600" b="0" i="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extLst>
                  <a:ext uri="{0D108BD9-81ED-4DB2-BD59-A6C34878D82A}">
                    <a16:rowId xmlns:a16="http://schemas.microsoft.com/office/drawing/2014/main" val="2446208425"/>
                  </a:ext>
                </a:extLst>
              </a:tr>
            </a:tbl>
          </a:graphicData>
        </a:graphic>
      </p:graphicFrame>
      <p:sp>
        <p:nvSpPr>
          <p:cNvPr id="7" name="Slide Number Placeholder 6">
            <a:extLst>
              <a:ext uri="{FF2B5EF4-FFF2-40B4-BE49-F238E27FC236}">
                <a16:creationId xmlns:a16="http://schemas.microsoft.com/office/drawing/2014/main" id="{2165FEA5-4B9C-4340-BFD3-0BAAF30BB0E3}"/>
              </a:ext>
            </a:extLst>
          </p:cNvPr>
          <p:cNvSpPr>
            <a:spLocks noGrp="1"/>
          </p:cNvSpPr>
          <p:nvPr>
            <p:ph type="sldNum" sz="quarter" idx="4"/>
          </p:nvPr>
        </p:nvSpPr>
        <p:spPr/>
        <p:txBody>
          <a:bodyPr/>
          <a:lstStyle/>
          <a:p>
            <a:pPr algn="l"/>
            <a:r>
              <a:rPr lang="es-ES"/>
              <a:t>P</a:t>
            </a:r>
            <a:fld id="{6773EB32-DEBA-654F-981A-5727AA1F9394}" type="slidenum">
              <a:rPr lang="en-GB" smtClean="0"/>
              <a:pPr algn="l"/>
              <a:t>20</a:t>
            </a:fld>
            <a:endParaRPr lang="en-GB"/>
          </a:p>
        </p:txBody>
      </p:sp>
      <p:sp>
        <p:nvSpPr>
          <p:cNvPr id="2" name="Text Placeholder 1">
            <a:extLst>
              <a:ext uri="{FF2B5EF4-FFF2-40B4-BE49-F238E27FC236}">
                <a16:creationId xmlns:a16="http://schemas.microsoft.com/office/drawing/2014/main" id="{1D606405-A5BE-1049-88BE-36579782DD32}"/>
              </a:ext>
            </a:extLst>
          </p:cNvPr>
          <p:cNvSpPr>
            <a:spLocks noGrp="1"/>
          </p:cNvSpPr>
          <p:nvPr>
            <p:ph type="body" sz="quarter" idx="37"/>
          </p:nvPr>
        </p:nvSpPr>
        <p:spPr/>
        <p:txBody>
          <a:bodyPr/>
          <a:lstStyle/>
          <a:p>
            <a:r>
              <a:rPr lang="es-ES"/>
              <a:t>El equilibrio entre las oportunidades y los riesgos empresariales</a:t>
            </a:r>
          </a:p>
        </p:txBody>
      </p:sp>
      <p:sp>
        <p:nvSpPr>
          <p:cNvPr id="4" name="Text Placeholder 3">
            <a:extLst>
              <a:ext uri="{FF2B5EF4-FFF2-40B4-BE49-F238E27FC236}">
                <a16:creationId xmlns:a16="http://schemas.microsoft.com/office/drawing/2014/main" id="{8C870A58-D295-5048-9755-C7D89CB65F7B}"/>
              </a:ext>
            </a:extLst>
          </p:cNvPr>
          <p:cNvSpPr>
            <a:spLocks noGrp="1"/>
          </p:cNvSpPr>
          <p:nvPr>
            <p:ph type="body" sz="quarter" idx="23"/>
          </p:nvPr>
        </p:nvSpPr>
        <p:spPr/>
        <p:txBody>
          <a:bodyPr/>
          <a:lstStyle/>
          <a:p>
            <a:r>
              <a:rPr lang="es-ES"/>
              <a:t>Los riesgos de aprovechar el poder de los datos</a:t>
            </a:r>
          </a:p>
        </p:txBody>
      </p:sp>
    </p:spTree>
    <p:extLst>
      <p:ext uri="{BB962C8B-B14F-4D97-AF65-F5344CB8AC3E}">
        <p14:creationId xmlns:p14="http://schemas.microsoft.com/office/powerpoint/2010/main" val="3969757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41" name="Table 41">
            <a:extLst>
              <a:ext uri="{FF2B5EF4-FFF2-40B4-BE49-F238E27FC236}">
                <a16:creationId xmlns:a16="http://schemas.microsoft.com/office/drawing/2014/main" id="{CED67B8A-484C-8446-A809-1E742193423E}"/>
              </a:ext>
            </a:extLst>
          </p:cNvPr>
          <p:cNvGraphicFramePr>
            <a:graphicFrameLocks noGrp="1"/>
          </p:cNvGraphicFramePr>
          <p:nvPr>
            <p:ph sz="quarter" idx="25"/>
            <p:extLst>
              <p:ext uri="{D42A27DB-BD31-4B8C-83A1-F6EECF244321}">
                <p14:modId xmlns:p14="http://schemas.microsoft.com/office/powerpoint/2010/main" val="1157528635"/>
              </p:ext>
            </p:extLst>
          </p:nvPr>
        </p:nvGraphicFramePr>
        <p:xfrm>
          <a:off x="476626" y="1364026"/>
          <a:ext cx="8461965" cy="3517440"/>
        </p:xfrm>
        <a:graphic>
          <a:graphicData uri="http://schemas.openxmlformats.org/drawingml/2006/table">
            <a:tbl>
              <a:tblPr firstRow="1" bandRow="1">
                <a:tableStyleId>{5C22544A-7EE6-4342-B048-85BDC9FD1C3A}</a:tableStyleId>
              </a:tblPr>
              <a:tblGrid>
                <a:gridCol w="3072110">
                  <a:extLst>
                    <a:ext uri="{9D8B030D-6E8A-4147-A177-3AD203B41FA5}">
                      <a16:colId xmlns:a16="http://schemas.microsoft.com/office/drawing/2014/main" val="192534694"/>
                    </a:ext>
                  </a:extLst>
                </a:gridCol>
                <a:gridCol w="380459">
                  <a:extLst>
                    <a:ext uri="{9D8B030D-6E8A-4147-A177-3AD203B41FA5}">
                      <a16:colId xmlns:a16="http://schemas.microsoft.com/office/drawing/2014/main" val="1936212744"/>
                    </a:ext>
                  </a:extLst>
                </a:gridCol>
                <a:gridCol w="397953">
                  <a:extLst>
                    <a:ext uri="{9D8B030D-6E8A-4147-A177-3AD203B41FA5}">
                      <a16:colId xmlns:a16="http://schemas.microsoft.com/office/drawing/2014/main" val="3920716943"/>
                    </a:ext>
                  </a:extLst>
                </a:gridCol>
                <a:gridCol w="748435">
                  <a:extLst>
                    <a:ext uri="{9D8B030D-6E8A-4147-A177-3AD203B41FA5}">
                      <a16:colId xmlns:a16="http://schemas.microsoft.com/office/drawing/2014/main" val="3539539708"/>
                    </a:ext>
                  </a:extLst>
                </a:gridCol>
                <a:gridCol w="516834">
                  <a:extLst>
                    <a:ext uri="{9D8B030D-6E8A-4147-A177-3AD203B41FA5}">
                      <a16:colId xmlns:a16="http://schemas.microsoft.com/office/drawing/2014/main" val="4000942636"/>
                    </a:ext>
                  </a:extLst>
                </a:gridCol>
                <a:gridCol w="781879">
                  <a:extLst>
                    <a:ext uri="{9D8B030D-6E8A-4147-A177-3AD203B41FA5}">
                      <a16:colId xmlns:a16="http://schemas.microsoft.com/office/drawing/2014/main" val="4088205054"/>
                    </a:ext>
                  </a:extLst>
                </a:gridCol>
                <a:gridCol w="602956">
                  <a:extLst>
                    <a:ext uri="{9D8B030D-6E8A-4147-A177-3AD203B41FA5}">
                      <a16:colId xmlns:a16="http://schemas.microsoft.com/office/drawing/2014/main" val="3312239387"/>
                    </a:ext>
                  </a:extLst>
                </a:gridCol>
                <a:gridCol w="1023306">
                  <a:extLst>
                    <a:ext uri="{9D8B030D-6E8A-4147-A177-3AD203B41FA5}">
                      <a16:colId xmlns:a16="http://schemas.microsoft.com/office/drawing/2014/main" val="2432261442"/>
                    </a:ext>
                  </a:extLst>
                </a:gridCol>
                <a:gridCol w="938033">
                  <a:extLst>
                    <a:ext uri="{9D8B030D-6E8A-4147-A177-3AD203B41FA5}">
                      <a16:colId xmlns:a16="http://schemas.microsoft.com/office/drawing/2014/main" val="4246300835"/>
                    </a:ext>
                  </a:extLst>
                </a:gridCol>
              </a:tblGrid>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s-ES" sz="800" b="0" i="0">
                          <a:solidFill>
                            <a:schemeClr val="bg1"/>
                          </a:solidFill>
                          <a:latin typeface="Georgia" panose="02040502050405020303" pitchFamily="18" charset="0"/>
                          <a:ea typeface="+mn-ea"/>
                          <a:cs typeface="+mn-cs"/>
                        </a:rPr>
                        <a:t>Posibles riesgos empresariales</a:t>
                      </a:r>
                    </a:p>
                  </a:txBody>
                  <a:tcPr marL="36000" marR="36000" marT="36000" marB="36000">
                    <a:lnL w="12700" cmpd="sng">
                      <a:noFill/>
                    </a:lnL>
                    <a:lnR w="6350" cap="flat" cmpd="sng" algn="ctr">
                      <a:no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gridSpan="8">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s-ES" sz="800" b="0" i="0">
                          <a:solidFill>
                            <a:schemeClr val="bg1"/>
                          </a:solidFill>
                          <a:latin typeface="Georgia" panose="02040502050405020303" pitchFamily="18" charset="0"/>
                          <a:ea typeface="+mn-ea"/>
                          <a:cs typeface="+mn-cs"/>
                        </a:rPr>
                        <a:t>Productos y servicios de seguros de Chubb que se pueden considerar</a:t>
                      </a:r>
                    </a:p>
                  </a:txBody>
                  <a:tcPr marL="0" marR="36000" marT="36000" marB="36000">
                    <a:lnL w="6350" cap="flat" cmpd="sng" algn="ctr">
                      <a:noFill/>
                      <a:prstDash val="solid"/>
                      <a:round/>
                      <a:headEnd type="none" w="med" len="med"/>
                      <a:tailEnd type="none" w="med" len="med"/>
                    </a:lnL>
                    <a:lnR w="12700" cmpd="sng">
                      <a:noFill/>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sz="600" b="0" i="0" dirty="0">
                        <a:solidFill>
                          <a:schemeClr val="tx1"/>
                        </a:solidFill>
                        <a:latin typeface="Lato" panose="020F0502020204030203" pitchFamily="34" charset="77"/>
                      </a:endParaRPr>
                    </a:p>
                  </a:txBody>
                  <a:tcPr marL="36000" marR="36000" marT="36000" marB="36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12700" cmpd="sng">
                      <a:noFill/>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sz="600" b="0" i="0" dirty="0">
                        <a:solidFill>
                          <a:schemeClr val="tx1"/>
                        </a:solidFill>
                        <a:latin typeface="Lato" panose="020F0502020204030203" pitchFamily="34" charset="77"/>
                      </a:endParaRPr>
                    </a:p>
                  </a:txBody>
                  <a:tcPr marL="36000" marR="36000" marT="36000" marB="36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12700" cmpd="sng">
                      <a:noFill/>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sz="600" b="0" i="0" dirty="0">
                        <a:solidFill>
                          <a:schemeClr val="tx1"/>
                        </a:solidFill>
                        <a:latin typeface="Lato" panose="020F0502020204030203" pitchFamily="34" charset="77"/>
                      </a:endParaRPr>
                    </a:p>
                  </a:txBody>
                  <a:tcPr marL="36000" marR="36000" marT="36000" marB="36000">
                    <a:lnL w="6350" cap="flat" cmpd="sng" algn="ctr">
                      <a:solidFill>
                        <a:schemeClr val="tx2"/>
                      </a:solidFill>
                      <a:prstDash val="solid"/>
                      <a:round/>
                      <a:headEnd type="none" w="med" len="med"/>
                      <a:tailEnd type="none" w="med" len="med"/>
                    </a:lnL>
                    <a:lnR w="12700" cmpd="sng">
                      <a:noFill/>
                    </a:lnR>
                    <a:lnT w="12700" cmpd="sng">
                      <a:noFill/>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85023245"/>
                  </a:ext>
                </a:extLst>
              </a:tr>
              <a:tr h="0">
                <a:tc>
                  <a:txBody>
                    <a:bodyPr/>
                    <a:lstStyle/>
                    <a:p>
                      <a:endParaRPr lang="en-US" sz="600" b="0" i="0" dirty="0">
                        <a:solidFill>
                          <a:schemeClr val="tx1"/>
                        </a:solidFill>
                        <a:latin typeface="Lato" panose="020F0502020204030203" pitchFamily="34" charset="77"/>
                      </a:endParaRPr>
                    </a:p>
                  </a:txBody>
                  <a:tcPr marL="36000" marR="36000" marT="36000" marB="36000">
                    <a:lnL w="12700" cmpd="sng">
                      <a:noFill/>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s-ES" sz="600" b="1" i="0">
                          <a:solidFill>
                            <a:srgbClr val="150F96"/>
                          </a:solidFill>
                          <a:latin typeface="Lato" panose="020F0502020204030203" pitchFamily="34" charset="77"/>
                        </a:rPr>
                        <a:t>Ciber</a:t>
                      </a:r>
                    </a:p>
                  </a:txBody>
                  <a:tcPr marL="0" marR="36000" marT="36000" marB="36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s-ES" sz="600" b="1" i="0">
                          <a:solidFill>
                            <a:srgbClr val="150F96"/>
                          </a:solidFill>
                          <a:latin typeface="Lato" panose="020F0502020204030203" pitchFamily="34" charset="77"/>
                        </a:rPr>
                        <a:t>delincuencia</a:t>
                      </a:r>
                    </a:p>
                  </a:txBody>
                  <a:tcPr marL="36000" marR="36000" marT="36000" marB="36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s-ES" sz="600" b="1" i="0" dirty="0">
                          <a:solidFill>
                            <a:srgbClr val="150F96"/>
                          </a:solidFill>
                          <a:latin typeface="Lato" panose="020F0502020204030203" pitchFamily="34" charset="77"/>
                        </a:rPr>
                        <a:t>Pólizas de accidentes con exceso de responsabilidad </a:t>
                      </a:r>
                    </a:p>
                    <a:p>
                      <a:r>
                        <a:rPr lang="es-ES" sz="600" b="1" i="0" dirty="0">
                          <a:solidFill>
                            <a:srgbClr val="150F96"/>
                          </a:solidFill>
                          <a:latin typeface="Lato" panose="020F0502020204030203" pitchFamily="34" charset="77"/>
                        </a:rPr>
                        <a:t>y responsabilidad extendida </a:t>
                      </a:r>
                    </a:p>
                    <a:p>
                      <a:r>
                        <a:rPr lang="es-ES" sz="600" b="1" i="0" dirty="0">
                          <a:solidFill>
                            <a:srgbClr val="150F96"/>
                          </a:solidFill>
                          <a:latin typeface="Lato" panose="020F0502020204030203" pitchFamily="34" charset="77"/>
                        </a:rPr>
                        <a:t> </a:t>
                      </a:r>
                    </a:p>
                  </a:txBody>
                  <a:tcPr marL="36000" marR="36000" marT="36000" marB="36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s-ES" sz="600" b="1" i="0">
                          <a:solidFill>
                            <a:srgbClr val="150F96"/>
                          </a:solidFill>
                          <a:latin typeface="Lato" panose="020F0502020204030203" pitchFamily="34" charset="77"/>
                        </a:rPr>
                        <a:t>Responsabilidad general</a:t>
                      </a:r>
                    </a:p>
                  </a:txBody>
                  <a:tcPr marL="36000" marR="36000" marT="36000" marB="36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s-ES" sz="600" b="1" i="0" dirty="0">
                          <a:solidFill>
                            <a:srgbClr val="150F96"/>
                          </a:solidFill>
                          <a:latin typeface="Lato" panose="020F0502020204030203" pitchFamily="34" charset="77"/>
                        </a:rPr>
                        <a:t>Prácticas de empleo</a:t>
                      </a:r>
                    </a:p>
                    <a:p>
                      <a:r>
                        <a:rPr lang="es-ES" sz="600" b="1" i="0" dirty="0">
                          <a:solidFill>
                            <a:srgbClr val="150F96"/>
                          </a:solidFill>
                          <a:latin typeface="Lato" panose="020F0502020204030203" pitchFamily="34" charset="77"/>
                        </a:rPr>
                        <a:t>Responsabilidad</a:t>
                      </a:r>
                    </a:p>
                  </a:txBody>
                  <a:tcPr marL="36000" marR="36000" marT="36000" marB="36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s-ES" sz="600" b="1" i="0">
                          <a:solidFill>
                            <a:srgbClr val="150F96"/>
                          </a:solidFill>
                          <a:latin typeface="Lato" panose="020F0502020204030203" pitchFamily="34" charset="77"/>
                        </a:rPr>
                        <a:t>Remuneración de los trabajadores</a:t>
                      </a:r>
                    </a:p>
                  </a:txBody>
                  <a:tcPr marL="36000" marR="36000" marT="36000" marB="36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s-ES" sz="600" b="1" i="0">
                          <a:solidFill>
                            <a:srgbClr val="150F96"/>
                          </a:solidFill>
                          <a:latin typeface="Lato" panose="020F0502020204030203" pitchFamily="34" charset="77"/>
                        </a:rPr>
                        <a:t>Accidente y salud (incluidos accidentes en viajes de negocios)</a:t>
                      </a:r>
                    </a:p>
                  </a:txBody>
                  <a:tcPr marL="36000" marR="36000" marT="36000" marB="36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s-ES" sz="600" b="1" i="0">
                          <a:solidFill>
                            <a:srgbClr val="150F96"/>
                          </a:solidFill>
                          <a:latin typeface="Lato" panose="020F0502020204030203" pitchFamily="34" charset="77"/>
                        </a:rPr>
                        <a:t>Responsabilidad profesional/Errores </a:t>
                      </a:r>
                    </a:p>
                    <a:p>
                      <a:r>
                        <a:rPr lang="es-ES" sz="600" b="1" i="0">
                          <a:solidFill>
                            <a:srgbClr val="150F96"/>
                          </a:solidFill>
                          <a:latin typeface="Lato" panose="020F0502020204030203" pitchFamily="34" charset="77"/>
                        </a:rPr>
                        <a:t>y omisiones</a:t>
                      </a:r>
                    </a:p>
                  </a:txBody>
                  <a:tcPr marL="36000" marR="36000" marT="36000" marB="36000">
                    <a:lnL w="6350" cap="flat" cmpd="sng" algn="ctr">
                      <a:noFill/>
                      <a:prstDash val="solid"/>
                      <a:round/>
                      <a:headEnd type="none" w="med" len="med"/>
                      <a:tailEnd type="none" w="med" len="med"/>
                    </a:lnL>
                    <a:lnR w="12700" cmpd="sng">
                      <a:noFill/>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40293346"/>
                  </a:ext>
                </a:extLst>
              </a:tr>
              <a:tr h="0">
                <a:tc>
                  <a:txBody>
                    <a:bodyPr/>
                    <a:lstStyle/>
                    <a:p>
                      <a:r>
                        <a:rPr lang="es-ES" sz="600">
                          <a:latin typeface="Lato" panose="020F0502020204030203" pitchFamily="34" charset="77"/>
                        </a:rPr>
                        <a:t>La mala configuración de las oficinas domésticas y/o los hábitos poco saludables al trabajar desde casa pueden dar lugar a un aumento de las lesiones o problemas de salud mental.</a:t>
                      </a:r>
                    </a:p>
                  </a:txBody>
                  <a:tcPr marL="36000" marR="36000" marT="43200" marB="43200">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 sz="600" b="0" i="0">
                          <a:solidFill>
                            <a:schemeClr val="tx1"/>
                          </a:solidFill>
                          <a:latin typeface="Lato" panose="020F0502020204030203" pitchFamily="34" charset="77"/>
                        </a:rPr>
                        <a:t>x</a:t>
                      </a: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l" rtl="0"/>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 sz="600" b="0" i="0">
                          <a:solidFill>
                            <a:schemeClr val="tx1"/>
                          </a:solidFill>
                          <a:latin typeface="Lato" panose="020F0502020204030203" pitchFamily="34" charset="77"/>
                        </a:rPr>
                        <a:t>x</a:t>
                      </a: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l" rtl="0"/>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8807206"/>
                  </a:ext>
                </a:extLst>
              </a:tr>
              <a:tr h="0">
                <a:tc>
                  <a:txBody>
                    <a:bodyPr/>
                    <a:lstStyle/>
                    <a:p>
                      <a:r>
                        <a:rPr lang="es-ES" sz="600">
                          <a:latin typeface="Lato" panose="020F0502020204030203" pitchFamily="34" charset="77"/>
                        </a:rPr>
                        <a:t>La conducta inapropiada de un empleado en una videoconferencia externa, compartida o no intencionadamente, podría dar lugar a acusaciones de acoso o discriminación para la empresa, lo que deriva en costosos litigios.</a:t>
                      </a:r>
                    </a:p>
                  </a:txBody>
                  <a:tcPr marL="36000" marR="36000" marT="43200" marB="43200">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l" rtl="0"/>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l" rtl="0"/>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r>
                        <a:rPr lang="es-ES" sz="600" b="0" i="0">
                          <a:solidFill>
                            <a:schemeClr val="tx1"/>
                          </a:solidFill>
                          <a:latin typeface="Lato" panose="020F0502020204030203" pitchFamily="34" charset="77"/>
                        </a:rPr>
                        <a:t>x</a:t>
                      </a: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r>
                        <a:rPr lang="es-ES" sz="600" b="0" i="0">
                          <a:solidFill>
                            <a:schemeClr val="tx1"/>
                          </a:solidFill>
                          <a:latin typeface="Lato" panose="020F0502020204030203" pitchFamily="34" charset="77"/>
                        </a:rPr>
                        <a:t>x</a:t>
                      </a: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r>
                        <a:rPr lang="es-ES" sz="600" b="0" i="0">
                          <a:solidFill>
                            <a:schemeClr val="tx1"/>
                          </a:solidFill>
                          <a:latin typeface="Lato" panose="020F0502020204030203" pitchFamily="34" charset="77"/>
                        </a:rPr>
                        <a:t>x</a:t>
                      </a: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l" rtl="0"/>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l" rtl="0"/>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l" rtl="0"/>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extLst>
                  <a:ext uri="{0D108BD9-81ED-4DB2-BD59-A6C34878D82A}">
                    <a16:rowId xmlns:a16="http://schemas.microsoft.com/office/drawing/2014/main" val="2839669263"/>
                  </a:ext>
                </a:extLst>
              </a:tr>
              <a:tr h="0">
                <a:tc>
                  <a:txBody>
                    <a:bodyPr/>
                    <a:lstStyle/>
                    <a:p>
                      <a:r>
                        <a:rPr lang="es-ES" sz="600">
                          <a:latin typeface="Lato" panose="020F0502020204030203" pitchFamily="34" charset="77"/>
                        </a:rPr>
                        <a:t>Los empleados que teletrabajan sin restricciones en la utilización de configuraciones remotas o el uso de conexiones no garantizadas generan un mayor nivel de riesgo cibernético.</a:t>
                      </a:r>
                    </a:p>
                  </a:txBody>
                  <a:tcPr marL="36000" marR="36000" marT="43200" marB="43200">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 sz="600" b="0" i="0">
                          <a:solidFill>
                            <a:schemeClr val="tx1"/>
                          </a:solidFill>
                          <a:latin typeface="Lato" panose="020F0502020204030203" pitchFamily="34" charset="77"/>
                        </a:rPr>
                        <a:t>x</a:t>
                      </a: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r>
                        <a:rPr lang="es-ES" sz="600" b="0" i="0">
                          <a:solidFill>
                            <a:schemeClr val="tx1"/>
                          </a:solidFill>
                          <a:latin typeface="Lato" panose="020F0502020204030203" pitchFamily="34" charset="77"/>
                        </a:rPr>
                        <a:t>x</a:t>
                      </a: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l" rtl="0"/>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71001446"/>
                  </a:ext>
                </a:extLst>
              </a:tr>
              <a:tr h="0">
                <a:tc>
                  <a:txBody>
                    <a:bodyPr/>
                    <a:lstStyle/>
                    <a:p>
                      <a:r>
                        <a:rPr lang="es-ES" sz="600">
                          <a:latin typeface="Lato" panose="020F0502020204030203" pitchFamily="34" charset="77"/>
                        </a:rPr>
                        <a:t>Recurrir a autónomos o contratistas puede derivar en una infracción cibernética debido a actos malintencionados o a una formación sobre seguridad deficiente, así como a la exposición por no formar o supervisar a dichas personas.</a:t>
                      </a:r>
                    </a:p>
                  </a:txBody>
                  <a:tcPr marL="36000" marR="36000" marT="43200" marB="43200">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r>
                        <a:rPr lang="es-ES" sz="600" b="0" i="0">
                          <a:solidFill>
                            <a:schemeClr val="tx1"/>
                          </a:solidFill>
                          <a:latin typeface="Lato" panose="020F0502020204030203" pitchFamily="34" charset="77"/>
                        </a:rPr>
                        <a:t>x</a:t>
                      </a: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l" rtl="0"/>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l" rtl="0"/>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l" rtl="0"/>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l" rtl="0"/>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l" rtl="0"/>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l" rtl="0"/>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r>
                        <a:rPr lang="es-ES" sz="600" b="0" i="0">
                          <a:solidFill>
                            <a:schemeClr val="tx1"/>
                          </a:solidFill>
                          <a:latin typeface="Lato" panose="020F0502020204030203" pitchFamily="34" charset="77"/>
                        </a:rPr>
                        <a:t>x</a:t>
                      </a:r>
                    </a:p>
                  </a:txBody>
                  <a:tcPr marL="36000" marR="36000" marT="43200" marB="43200"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extLst>
                  <a:ext uri="{0D108BD9-81ED-4DB2-BD59-A6C34878D82A}">
                    <a16:rowId xmlns:a16="http://schemas.microsoft.com/office/drawing/2014/main" val="4103590744"/>
                  </a:ext>
                </a:extLst>
              </a:tr>
              <a:tr h="0">
                <a:tc>
                  <a:txBody>
                    <a:bodyPr/>
                    <a:lstStyle/>
                    <a:p>
                      <a:r>
                        <a:rPr lang="es-ES" sz="600">
                          <a:latin typeface="Lato" panose="020F0502020204030203" pitchFamily="34" charset="77"/>
                        </a:rPr>
                        <a:t>El trabajo desde casa puede dar lugar a líneas poco definidas entre los riesgos personales y los profesionales (en el lugar de trabajo, fuera de la oficina </a:t>
                      </a:r>
                    </a:p>
                    <a:p>
                      <a:r>
                        <a:rPr lang="es-ES" sz="600">
                          <a:latin typeface="Lato" panose="020F0502020204030203" pitchFamily="34" charset="77"/>
                        </a:rPr>
                        <a:t>y durante los viajes de negocios).</a:t>
                      </a:r>
                    </a:p>
                  </a:txBody>
                  <a:tcPr marL="36000" marR="36000" marT="43200" marB="43200">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 sz="600" b="0" i="0">
                          <a:solidFill>
                            <a:schemeClr val="tx1"/>
                          </a:solidFill>
                          <a:latin typeface="Lato" panose="020F0502020204030203" pitchFamily="34" charset="77"/>
                        </a:rPr>
                        <a:t>x</a:t>
                      </a: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r>
                        <a:rPr lang="es-ES" sz="600" b="0" i="0">
                          <a:solidFill>
                            <a:schemeClr val="tx1"/>
                          </a:solidFill>
                          <a:latin typeface="Lato" panose="020F0502020204030203" pitchFamily="34" charset="77"/>
                        </a:rPr>
                        <a:t>x</a:t>
                      </a: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l" rtl="0"/>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 sz="600" b="0" i="0">
                          <a:solidFill>
                            <a:schemeClr val="tx1"/>
                          </a:solidFill>
                          <a:latin typeface="Lato" panose="020F0502020204030203" pitchFamily="34" charset="77"/>
                        </a:rPr>
                        <a:t>x</a:t>
                      </a: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r>
                        <a:rPr lang="es-ES" sz="600" b="0" i="0">
                          <a:solidFill>
                            <a:schemeClr val="tx1"/>
                          </a:solidFill>
                          <a:latin typeface="Lato" panose="020F0502020204030203" pitchFamily="34" charset="77"/>
                        </a:rPr>
                        <a:t>x</a:t>
                      </a: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l" rtl="0"/>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36778051"/>
                  </a:ext>
                </a:extLst>
              </a:tr>
              <a:tr h="0">
                <a:tc>
                  <a:txBody>
                    <a:bodyPr/>
                    <a:lstStyle/>
                    <a:p>
                      <a:r>
                        <a:rPr lang="es-ES" sz="600">
                          <a:latin typeface="Lato" panose="020F0502020204030203" pitchFamily="34" charset="77"/>
                        </a:rPr>
                        <a:t>Divulgar Información de Identificación Personal (IIP) en las cuentas de redes sociales, o publicar un enlace malicioso que infecta los sistemas de aquellos que hacen clic en él con </a:t>
                      </a:r>
                      <a:r>
                        <a:rPr lang="es-ES" sz="600" i="1">
                          <a:latin typeface="Lato" panose="020F0502020204030203" pitchFamily="34" charset="77"/>
                        </a:rPr>
                        <a:t>malware</a:t>
                      </a:r>
                      <a:r>
                        <a:rPr lang="es-ES" sz="600">
                          <a:latin typeface="Lato" panose="020F0502020204030203" pitchFamily="34" charset="77"/>
                        </a:rPr>
                        <a:t>.</a:t>
                      </a:r>
                    </a:p>
                  </a:txBody>
                  <a:tcPr marL="36000" marR="36000" marT="43200" marB="43200">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r>
                        <a:rPr lang="es-ES" sz="600" b="0" i="0">
                          <a:solidFill>
                            <a:schemeClr val="tx1"/>
                          </a:solidFill>
                          <a:latin typeface="Lato" panose="020F0502020204030203" pitchFamily="34" charset="77"/>
                        </a:rPr>
                        <a:t>x</a:t>
                      </a: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l" rtl="0"/>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l" rtl="0"/>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l" rtl="0"/>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l" rtl="0"/>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l" rtl="0"/>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l" rtl="0"/>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l" rtl="0"/>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extLst>
                  <a:ext uri="{0D108BD9-81ED-4DB2-BD59-A6C34878D82A}">
                    <a16:rowId xmlns:a16="http://schemas.microsoft.com/office/drawing/2014/main" val="2446208425"/>
                  </a:ext>
                </a:extLst>
              </a:tr>
              <a:tr h="0">
                <a:tc>
                  <a:txBody>
                    <a:bodyPr/>
                    <a:lstStyle/>
                    <a:p>
                      <a:r>
                        <a:rPr lang="es-ES" sz="600">
                          <a:latin typeface="Lato" panose="020F0502020204030203" pitchFamily="34" charset="77"/>
                        </a:rPr>
                        <a:t>Retrasos o deterioro del producto del trabajo para los clientes, lo que deriva en plazos y estándares de servicio incumplidos.</a:t>
                      </a:r>
                    </a:p>
                  </a:txBody>
                  <a:tcPr marL="36000" marR="36000" marT="43200" marB="43200">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 sz="600" b="0" i="0">
                          <a:solidFill>
                            <a:schemeClr val="tx1"/>
                          </a:solidFill>
                          <a:latin typeface="Lato" panose="020F0502020204030203" pitchFamily="34" charset="77"/>
                        </a:rPr>
                        <a:t>x</a:t>
                      </a:r>
                    </a:p>
                  </a:txBody>
                  <a:tcPr marL="36000" marR="36000" marT="43200" marB="43200"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extLst>
                  <a:ext uri="{0D108BD9-81ED-4DB2-BD59-A6C34878D82A}">
                    <a16:rowId xmlns:a16="http://schemas.microsoft.com/office/drawing/2014/main" val="465997196"/>
                  </a:ext>
                </a:extLst>
              </a:tr>
              <a:tr h="0">
                <a:tc>
                  <a:txBody>
                    <a:bodyPr/>
                    <a:lstStyle/>
                    <a:p>
                      <a:r>
                        <a:rPr lang="es-ES" sz="600">
                          <a:latin typeface="Lato" panose="020F0502020204030203" pitchFamily="34" charset="77"/>
                        </a:rPr>
                        <a:t>El uso irresponsable por parte de un empleado de las cuentas en redes sociales de la organización podría dar lugar a acusaciones de acoso o discriminación contra la empresa. </a:t>
                      </a:r>
                    </a:p>
                  </a:txBody>
                  <a:tcPr marL="36000" marR="36000" marT="43200" marB="43200">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l" rtl="0"/>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l" rtl="0"/>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r>
                        <a:rPr lang="es-ES" sz="600" b="0" i="0">
                          <a:solidFill>
                            <a:schemeClr val="tx1"/>
                          </a:solidFill>
                          <a:latin typeface="Lato" panose="020F0502020204030203" pitchFamily="34" charset="77"/>
                        </a:rPr>
                        <a:t>x</a:t>
                      </a: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r>
                        <a:rPr lang="es-ES" sz="600" b="0" i="0">
                          <a:solidFill>
                            <a:schemeClr val="tx1"/>
                          </a:solidFill>
                          <a:latin typeface="Lato" panose="020F0502020204030203" pitchFamily="34" charset="77"/>
                        </a:rPr>
                        <a:t>x</a:t>
                      </a: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r>
                        <a:rPr lang="es-ES" sz="600" b="0" i="0">
                          <a:solidFill>
                            <a:schemeClr val="tx1"/>
                          </a:solidFill>
                          <a:latin typeface="Lato" panose="020F0502020204030203" pitchFamily="34" charset="77"/>
                        </a:rPr>
                        <a:t>x</a:t>
                      </a: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l" rtl="0"/>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l" rtl="0"/>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l" rtl="0"/>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extLst>
                  <a:ext uri="{0D108BD9-81ED-4DB2-BD59-A6C34878D82A}">
                    <a16:rowId xmlns:a16="http://schemas.microsoft.com/office/drawing/2014/main" val="3411475398"/>
                  </a:ext>
                </a:extLst>
              </a:tr>
            </a:tbl>
          </a:graphicData>
        </a:graphic>
      </p:graphicFrame>
      <p:sp>
        <p:nvSpPr>
          <p:cNvPr id="7" name="Slide Number Placeholder 6">
            <a:extLst>
              <a:ext uri="{FF2B5EF4-FFF2-40B4-BE49-F238E27FC236}">
                <a16:creationId xmlns:a16="http://schemas.microsoft.com/office/drawing/2014/main" id="{31CED67E-C8D2-D14A-B8E2-57D2811213EC}"/>
              </a:ext>
            </a:extLst>
          </p:cNvPr>
          <p:cNvSpPr>
            <a:spLocks noGrp="1"/>
          </p:cNvSpPr>
          <p:nvPr>
            <p:ph type="sldNum" sz="quarter" idx="4"/>
          </p:nvPr>
        </p:nvSpPr>
        <p:spPr/>
        <p:txBody>
          <a:bodyPr/>
          <a:lstStyle/>
          <a:p>
            <a:pPr algn="l"/>
            <a:r>
              <a:rPr lang="es-ES"/>
              <a:t>P</a:t>
            </a:r>
            <a:fld id="{6773EB32-DEBA-654F-981A-5727AA1F9394}" type="slidenum">
              <a:rPr lang="en-GB" smtClean="0"/>
              <a:pPr algn="l"/>
              <a:t>21</a:t>
            </a:fld>
            <a:endParaRPr lang="en-GB"/>
          </a:p>
        </p:txBody>
      </p:sp>
      <p:sp>
        <p:nvSpPr>
          <p:cNvPr id="2" name="Text Placeholder 1">
            <a:extLst>
              <a:ext uri="{FF2B5EF4-FFF2-40B4-BE49-F238E27FC236}">
                <a16:creationId xmlns:a16="http://schemas.microsoft.com/office/drawing/2014/main" id="{1D606405-A5BE-1049-88BE-36579782DD32}"/>
              </a:ext>
            </a:extLst>
          </p:cNvPr>
          <p:cNvSpPr>
            <a:spLocks noGrp="1"/>
          </p:cNvSpPr>
          <p:nvPr>
            <p:ph type="body" sz="quarter" idx="37"/>
          </p:nvPr>
        </p:nvSpPr>
        <p:spPr/>
        <p:txBody>
          <a:bodyPr/>
          <a:lstStyle/>
          <a:p>
            <a:r>
              <a:rPr lang="es-ES"/>
              <a:t>El equilibrio entre las oportunidades y los riesgos empresariales</a:t>
            </a:r>
          </a:p>
        </p:txBody>
      </p:sp>
      <p:sp>
        <p:nvSpPr>
          <p:cNvPr id="4" name="Text Placeholder 3">
            <a:extLst>
              <a:ext uri="{FF2B5EF4-FFF2-40B4-BE49-F238E27FC236}">
                <a16:creationId xmlns:a16="http://schemas.microsoft.com/office/drawing/2014/main" id="{8C870A58-D295-5048-9755-C7D89CB65F7B}"/>
              </a:ext>
            </a:extLst>
          </p:cNvPr>
          <p:cNvSpPr>
            <a:spLocks noGrp="1"/>
          </p:cNvSpPr>
          <p:nvPr>
            <p:ph type="body" sz="quarter" idx="23"/>
          </p:nvPr>
        </p:nvSpPr>
        <p:spPr>
          <a:xfrm>
            <a:off x="824398" y="647770"/>
            <a:ext cx="6775200" cy="416366"/>
          </a:xfrm>
        </p:spPr>
        <p:txBody>
          <a:bodyPr/>
          <a:lstStyle/>
          <a:p>
            <a:r>
              <a:rPr lang="es-ES" dirty="0"/>
              <a:t>Los riesgos de respaldar a una plantilla transformada</a:t>
            </a:r>
          </a:p>
        </p:txBody>
      </p:sp>
    </p:spTree>
    <p:extLst>
      <p:ext uri="{BB962C8B-B14F-4D97-AF65-F5344CB8AC3E}">
        <p14:creationId xmlns:p14="http://schemas.microsoft.com/office/powerpoint/2010/main" val="1984516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aphicFrame>
        <p:nvGraphicFramePr>
          <p:cNvPr id="41" name="Table 41">
            <a:extLst>
              <a:ext uri="{FF2B5EF4-FFF2-40B4-BE49-F238E27FC236}">
                <a16:creationId xmlns:a16="http://schemas.microsoft.com/office/drawing/2014/main" id="{CED67B8A-484C-8446-A809-1E742193423E}"/>
              </a:ext>
            </a:extLst>
          </p:cNvPr>
          <p:cNvGraphicFramePr>
            <a:graphicFrameLocks noGrp="1"/>
          </p:cNvGraphicFramePr>
          <p:nvPr>
            <p:ph sz="quarter" idx="25"/>
            <p:extLst>
              <p:ext uri="{D42A27DB-BD31-4B8C-83A1-F6EECF244321}">
                <p14:modId xmlns:p14="http://schemas.microsoft.com/office/powerpoint/2010/main" val="2625134531"/>
              </p:ext>
            </p:extLst>
          </p:nvPr>
        </p:nvGraphicFramePr>
        <p:xfrm>
          <a:off x="823913" y="1568450"/>
          <a:ext cx="6083299" cy="2027754"/>
        </p:xfrm>
        <a:graphic>
          <a:graphicData uri="http://schemas.openxmlformats.org/drawingml/2006/table">
            <a:tbl>
              <a:tblPr firstRow="1" bandRow="1">
                <a:tableStyleId>{5C22544A-7EE6-4342-B048-85BDC9FD1C3A}</a:tableStyleId>
              </a:tblPr>
              <a:tblGrid>
                <a:gridCol w="2831014">
                  <a:extLst>
                    <a:ext uri="{9D8B030D-6E8A-4147-A177-3AD203B41FA5}">
                      <a16:colId xmlns:a16="http://schemas.microsoft.com/office/drawing/2014/main" val="192534694"/>
                    </a:ext>
                  </a:extLst>
                </a:gridCol>
                <a:gridCol w="525019">
                  <a:extLst>
                    <a:ext uri="{9D8B030D-6E8A-4147-A177-3AD203B41FA5}">
                      <a16:colId xmlns:a16="http://schemas.microsoft.com/office/drawing/2014/main" val="1936212744"/>
                    </a:ext>
                  </a:extLst>
                </a:gridCol>
                <a:gridCol w="666491">
                  <a:extLst>
                    <a:ext uri="{9D8B030D-6E8A-4147-A177-3AD203B41FA5}">
                      <a16:colId xmlns:a16="http://schemas.microsoft.com/office/drawing/2014/main" val="3969725094"/>
                    </a:ext>
                  </a:extLst>
                </a:gridCol>
                <a:gridCol w="759861">
                  <a:extLst>
                    <a:ext uri="{9D8B030D-6E8A-4147-A177-3AD203B41FA5}">
                      <a16:colId xmlns:a16="http://schemas.microsoft.com/office/drawing/2014/main" val="3312239387"/>
                    </a:ext>
                  </a:extLst>
                </a:gridCol>
                <a:gridCol w="650457">
                  <a:extLst>
                    <a:ext uri="{9D8B030D-6E8A-4147-A177-3AD203B41FA5}">
                      <a16:colId xmlns:a16="http://schemas.microsoft.com/office/drawing/2014/main" val="2432261442"/>
                    </a:ext>
                  </a:extLst>
                </a:gridCol>
                <a:gridCol w="650457">
                  <a:extLst>
                    <a:ext uri="{9D8B030D-6E8A-4147-A177-3AD203B41FA5}">
                      <a16:colId xmlns:a16="http://schemas.microsoft.com/office/drawing/2014/main" val="4246300835"/>
                    </a:ext>
                  </a:extLst>
                </a:gridCol>
              </a:tblGrid>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s-ES" sz="800" b="0" i="0">
                          <a:solidFill>
                            <a:schemeClr val="bg1"/>
                          </a:solidFill>
                          <a:latin typeface="Georgia" panose="02040502050405020303" pitchFamily="18" charset="0"/>
                          <a:ea typeface="+mn-ea"/>
                          <a:cs typeface="+mn-cs"/>
                        </a:rPr>
                        <a:t>Posibles riesgos empresariales</a:t>
                      </a:r>
                    </a:p>
                  </a:txBody>
                  <a:tcPr marL="36000" marR="36000" marT="36000" marB="36000">
                    <a:lnL w="12700" cmpd="sng">
                      <a:noFill/>
                    </a:lnL>
                    <a:lnR w="6350" cap="flat" cmpd="sng" algn="ctr">
                      <a:no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gridSpan="5">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s-ES" sz="800" b="0" i="0">
                          <a:solidFill>
                            <a:schemeClr val="bg1"/>
                          </a:solidFill>
                          <a:latin typeface="Georgia" panose="02040502050405020303" pitchFamily="18" charset="0"/>
                          <a:ea typeface="+mn-ea"/>
                          <a:cs typeface="+mn-cs"/>
                        </a:rPr>
                        <a:t>Productos y servicios de seguros de Chubb que se pueden considerar</a:t>
                      </a:r>
                    </a:p>
                  </a:txBody>
                  <a:tcPr marL="0" marR="36000" marT="36000" marB="36000">
                    <a:lnL w="6350" cap="flat" cmpd="sng" algn="ctr">
                      <a:noFill/>
                      <a:prstDash val="solid"/>
                      <a:round/>
                      <a:headEnd type="none" w="med" len="med"/>
                      <a:tailEnd type="none" w="med" len="med"/>
                    </a:lnL>
                    <a:lnR w="12700" cmpd="sng">
                      <a:noFill/>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endParaRPr lang="en-US"/>
                    </a:p>
                  </a:txBody>
                  <a:tcPr/>
                </a:tc>
                <a:tc hMerge="1">
                  <a:txBody>
                    <a:bodyPr/>
                    <a:lstStyle/>
                    <a:p>
                      <a:endParaRPr lang="en-US" sz="600" b="0" i="0" dirty="0">
                        <a:solidFill>
                          <a:schemeClr val="tx1"/>
                        </a:solidFill>
                        <a:latin typeface="Lato" panose="020F0502020204030203" pitchFamily="34" charset="77"/>
                      </a:endParaRPr>
                    </a:p>
                  </a:txBody>
                  <a:tcPr marL="36000" marR="36000" marT="36000" marB="36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12700" cmpd="sng">
                      <a:noFill/>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sz="600" b="0" i="0" dirty="0">
                        <a:solidFill>
                          <a:schemeClr val="tx1"/>
                        </a:solidFill>
                        <a:latin typeface="Lato" panose="020F0502020204030203" pitchFamily="34" charset="77"/>
                      </a:endParaRPr>
                    </a:p>
                  </a:txBody>
                  <a:tcPr marL="36000" marR="36000" marT="36000" marB="36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12700" cmpd="sng">
                      <a:noFill/>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sz="600" b="0" i="0" dirty="0">
                        <a:solidFill>
                          <a:schemeClr val="tx1"/>
                        </a:solidFill>
                        <a:latin typeface="Lato" panose="020F0502020204030203" pitchFamily="34" charset="77"/>
                      </a:endParaRPr>
                    </a:p>
                  </a:txBody>
                  <a:tcPr marL="36000" marR="36000" marT="36000" marB="36000">
                    <a:lnL w="6350" cap="flat" cmpd="sng" algn="ctr">
                      <a:solidFill>
                        <a:schemeClr val="tx2"/>
                      </a:solidFill>
                      <a:prstDash val="solid"/>
                      <a:round/>
                      <a:headEnd type="none" w="med" len="med"/>
                      <a:tailEnd type="none" w="med" len="med"/>
                    </a:lnL>
                    <a:lnR w="12700" cmpd="sng">
                      <a:noFill/>
                    </a:lnR>
                    <a:lnT w="12700" cmpd="sng">
                      <a:noFill/>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85023245"/>
                  </a:ext>
                </a:extLst>
              </a:tr>
              <a:tr h="0">
                <a:tc>
                  <a:txBody>
                    <a:bodyPr/>
                    <a:lstStyle/>
                    <a:p>
                      <a:endParaRPr lang="en-US" sz="600" b="0" i="0" dirty="0">
                        <a:solidFill>
                          <a:schemeClr val="tx1"/>
                        </a:solidFill>
                        <a:latin typeface="Lato" panose="020F0502020204030203" pitchFamily="34" charset="77"/>
                      </a:endParaRPr>
                    </a:p>
                  </a:txBody>
                  <a:tcPr marL="36000" marR="36000" marT="36000" marB="36000">
                    <a:lnL w="12700" cmpd="sng">
                      <a:noFill/>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s-ES" sz="600" b="1" i="0">
                          <a:solidFill>
                            <a:srgbClr val="150F96"/>
                          </a:solidFill>
                          <a:latin typeface="Lato" panose="020F0502020204030203" pitchFamily="34" charset="77"/>
                        </a:rPr>
                        <a:t>Ciber</a:t>
                      </a:r>
                    </a:p>
                  </a:txBody>
                  <a:tcPr marL="0" marR="36000" marT="36000" marB="36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s-ES" sz="600" b="1" i="0">
                          <a:solidFill>
                            <a:srgbClr val="150F96"/>
                          </a:solidFill>
                          <a:latin typeface="Lato" panose="020F0502020204030203" pitchFamily="34" charset="77"/>
                        </a:rPr>
                        <a:t>Pólizas de accidentes con exceso de responsabilidad y responsabilidad extendida</a:t>
                      </a:r>
                    </a:p>
                  </a:txBody>
                  <a:tcPr marL="36000" marR="36000" marT="36000" marB="36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s-ES" sz="600" b="1" i="0">
                          <a:solidFill>
                            <a:srgbClr val="150F96"/>
                          </a:solidFill>
                          <a:latin typeface="Lato" panose="020F0502020204030203" pitchFamily="34" charset="77"/>
                        </a:rPr>
                        <a:t>Productos y servicios de seguros multinacionales</a:t>
                      </a:r>
                    </a:p>
                  </a:txBody>
                  <a:tcPr marL="36000" marR="36000" marT="36000" marB="36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s-ES" sz="600" b="1" i="0">
                          <a:solidFill>
                            <a:srgbClr val="150F96"/>
                          </a:solidFill>
                          <a:latin typeface="Lato" panose="020F0502020204030203" pitchFamily="34" charset="77"/>
                        </a:rPr>
                        <a:t>Secuestro/Rescate </a:t>
                      </a:r>
                    </a:p>
                    <a:p>
                      <a:r>
                        <a:rPr lang="es-ES" sz="600" b="1" i="0">
                          <a:solidFill>
                            <a:srgbClr val="150F96"/>
                          </a:solidFill>
                          <a:latin typeface="Lato" panose="020F0502020204030203" pitchFamily="34" charset="77"/>
                        </a:rPr>
                        <a:t>y extorsión</a:t>
                      </a:r>
                    </a:p>
                  </a:txBody>
                  <a:tcPr marL="36000" marR="36000" marT="36000" marB="36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s-ES" sz="600" b="1" i="0">
                          <a:solidFill>
                            <a:srgbClr val="150F96"/>
                          </a:solidFill>
                          <a:latin typeface="Lato" panose="020F0502020204030203" pitchFamily="34" charset="77"/>
                        </a:rPr>
                        <a:t>Transporte marítimo/Carga</a:t>
                      </a:r>
                    </a:p>
                  </a:txBody>
                  <a:tcPr marL="36000" marR="36000" marT="36000" marB="36000">
                    <a:lnL w="6350" cap="flat" cmpd="sng" algn="ctr">
                      <a:noFill/>
                      <a:prstDash val="solid"/>
                      <a:round/>
                      <a:headEnd type="none" w="med" len="med"/>
                      <a:tailEnd type="none" w="med" len="med"/>
                    </a:lnL>
                    <a:lnR w="12700" cmpd="sng">
                      <a:noFill/>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40293346"/>
                  </a:ext>
                </a:extLst>
              </a:tr>
              <a:tr h="0">
                <a:tc>
                  <a:txBody>
                    <a:bodyPr/>
                    <a:lstStyle/>
                    <a:p>
                      <a:r>
                        <a:rPr lang="es-ES" sz="600">
                          <a:latin typeface="Lato" panose="020F0502020204030203" pitchFamily="34" charset="77"/>
                        </a:rPr>
                        <a:t>Exposición a riesgos y reglamentos nuevos y desconocidos en el extranjero.</a:t>
                      </a:r>
                    </a:p>
                  </a:txBody>
                  <a:tcPr marL="36000" marR="36000" marT="125999" marB="125999">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 sz="600" b="0" i="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r>
                        <a:rPr lang="es-ES" sz="600" b="0" i="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r>
                        <a:rPr lang="es-ES" sz="600" b="0" i="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l" rtl="0"/>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8807206"/>
                  </a:ext>
                </a:extLst>
              </a:tr>
              <a:tr h="0">
                <a:tc>
                  <a:txBody>
                    <a:bodyPr/>
                    <a:lstStyle/>
                    <a:p>
                      <a:r>
                        <a:rPr lang="es-ES" sz="600">
                          <a:latin typeface="Lato" panose="020F0502020204030203" pitchFamily="34" charset="77"/>
                        </a:rPr>
                        <a:t>Exposición a riesgos políticos en el extranjero, excluyendo el terrorismo </a:t>
                      </a:r>
                    </a:p>
                    <a:p>
                      <a:r>
                        <a:rPr lang="es-ES" sz="600">
                          <a:latin typeface="Lato" panose="020F0502020204030203" pitchFamily="34" charset="77"/>
                        </a:rPr>
                        <a:t>(p. ej. transferencia de dinero, mercancías perdidas o confiscadas en los puertos).</a:t>
                      </a:r>
                    </a:p>
                  </a:txBody>
                  <a:tcPr marL="36000" marR="36000" marT="125999" marB="125999">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l" rtl="0"/>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r>
                        <a:rPr lang="es-ES" sz="600" b="0" i="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r>
                        <a:rPr lang="es-ES" sz="600" b="0" i="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r>
                        <a:rPr lang="es-ES" sz="600" b="0" i="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l" rtl="0"/>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extLst>
                  <a:ext uri="{0D108BD9-81ED-4DB2-BD59-A6C34878D82A}">
                    <a16:rowId xmlns:a16="http://schemas.microsoft.com/office/drawing/2014/main" val="2839669263"/>
                  </a:ext>
                </a:extLst>
              </a:tr>
              <a:tr h="0">
                <a:tc>
                  <a:txBody>
                    <a:bodyPr/>
                    <a:lstStyle/>
                    <a:p>
                      <a:r>
                        <a:rPr lang="es-ES" sz="600">
                          <a:latin typeface="Lato" panose="020F0502020204030203" pitchFamily="34" charset="77"/>
                        </a:rPr>
                        <a:t>La venta de productos en nuevos mercados requiere el transporte de </a:t>
                      </a:r>
                    </a:p>
                    <a:p>
                      <a:r>
                        <a:rPr lang="es-ES" sz="600">
                          <a:latin typeface="Lato" panose="020F0502020204030203" pitchFamily="34" charset="77"/>
                        </a:rPr>
                        <a:t>mercancías que pueden peligrar durante el tránsito.</a:t>
                      </a:r>
                    </a:p>
                  </a:txBody>
                  <a:tcPr marL="36000" marR="36000" marT="125999" marB="125999">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 sz="600" b="0" i="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l" rtl="0"/>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 sz="600" b="0" i="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extLst>
                  <a:ext uri="{0D108BD9-81ED-4DB2-BD59-A6C34878D82A}">
                    <a16:rowId xmlns:a16="http://schemas.microsoft.com/office/drawing/2014/main" val="1171001446"/>
                  </a:ext>
                </a:extLst>
              </a:tr>
            </a:tbl>
          </a:graphicData>
        </a:graphic>
      </p:graphicFrame>
      <p:sp>
        <p:nvSpPr>
          <p:cNvPr id="7" name="Slide Number Placeholder 6">
            <a:extLst>
              <a:ext uri="{FF2B5EF4-FFF2-40B4-BE49-F238E27FC236}">
                <a16:creationId xmlns:a16="http://schemas.microsoft.com/office/drawing/2014/main" id="{CE49F6DB-7F1E-2245-825D-F9899B99C79B}"/>
              </a:ext>
            </a:extLst>
          </p:cNvPr>
          <p:cNvSpPr>
            <a:spLocks noGrp="1"/>
          </p:cNvSpPr>
          <p:nvPr>
            <p:ph type="sldNum" sz="quarter" idx="4"/>
          </p:nvPr>
        </p:nvSpPr>
        <p:spPr/>
        <p:txBody>
          <a:bodyPr/>
          <a:lstStyle/>
          <a:p>
            <a:pPr algn="l"/>
            <a:r>
              <a:rPr lang="es-ES"/>
              <a:t>P</a:t>
            </a:r>
            <a:fld id="{6773EB32-DEBA-654F-981A-5727AA1F9394}" type="slidenum">
              <a:rPr lang="en-GB" smtClean="0"/>
              <a:pPr algn="l"/>
              <a:t>22</a:t>
            </a:fld>
            <a:endParaRPr lang="en-GB"/>
          </a:p>
        </p:txBody>
      </p:sp>
      <p:sp>
        <p:nvSpPr>
          <p:cNvPr id="2" name="Text Placeholder 1">
            <a:extLst>
              <a:ext uri="{FF2B5EF4-FFF2-40B4-BE49-F238E27FC236}">
                <a16:creationId xmlns:a16="http://schemas.microsoft.com/office/drawing/2014/main" id="{1D606405-A5BE-1049-88BE-36579782DD32}"/>
              </a:ext>
            </a:extLst>
          </p:cNvPr>
          <p:cNvSpPr>
            <a:spLocks noGrp="1"/>
          </p:cNvSpPr>
          <p:nvPr>
            <p:ph type="body" sz="quarter" idx="37"/>
          </p:nvPr>
        </p:nvSpPr>
        <p:spPr/>
        <p:txBody>
          <a:bodyPr/>
          <a:lstStyle/>
          <a:p>
            <a:r>
              <a:rPr lang="es-ES"/>
              <a:t>El equilibrio entre las oportunidades y los riesgos empresariales</a:t>
            </a:r>
          </a:p>
        </p:txBody>
      </p:sp>
      <p:sp>
        <p:nvSpPr>
          <p:cNvPr id="4" name="Text Placeholder 3">
            <a:extLst>
              <a:ext uri="{FF2B5EF4-FFF2-40B4-BE49-F238E27FC236}">
                <a16:creationId xmlns:a16="http://schemas.microsoft.com/office/drawing/2014/main" id="{8C870A58-D295-5048-9755-C7D89CB65F7B}"/>
              </a:ext>
            </a:extLst>
          </p:cNvPr>
          <p:cNvSpPr>
            <a:spLocks noGrp="1"/>
          </p:cNvSpPr>
          <p:nvPr>
            <p:ph type="body" sz="quarter" idx="23"/>
          </p:nvPr>
        </p:nvSpPr>
        <p:spPr/>
        <p:txBody>
          <a:bodyPr/>
          <a:lstStyle/>
          <a:p>
            <a:r>
              <a:rPr lang="es-ES"/>
              <a:t>Los riesgos de actuar en el mercado mundial</a:t>
            </a:r>
          </a:p>
        </p:txBody>
      </p:sp>
    </p:spTree>
    <p:extLst>
      <p:ext uri="{BB962C8B-B14F-4D97-AF65-F5344CB8AC3E}">
        <p14:creationId xmlns:p14="http://schemas.microsoft.com/office/powerpoint/2010/main" val="1471861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6255988-5A5C-8B4D-A2DA-04B153A512A6}"/>
              </a:ext>
            </a:extLst>
          </p:cNvPr>
          <p:cNvSpPr>
            <a:spLocks noGrp="1"/>
          </p:cNvSpPr>
          <p:nvPr>
            <p:ph type="body" sz="quarter" idx="15"/>
          </p:nvPr>
        </p:nvSpPr>
        <p:spPr/>
        <p:txBody>
          <a:bodyPr/>
          <a:lstStyle/>
          <a:p>
            <a:r>
              <a:rPr lang="es-ES" dirty="0"/>
              <a:t>Descubre La Aceleración digital de los negocios</a:t>
            </a:r>
          </a:p>
        </p:txBody>
      </p:sp>
      <p:sp>
        <p:nvSpPr>
          <p:cNvPr id="3" name="Text Placeholder 2">
            <a:extLst>
              <a:ext uri="{FF2B5EF4-FFF2-40B4-BE49-F238E27FC236}">
                <a16:creationId xmlns:a16="http://schemas.microsoft.com/office/drawing/2014/main" id="{B8BD9A00-49BE-C345-8FAA-CEC9F3FE520F}"/>
              </a:ext>
            </a:extLst>
          </p:cNvPr>
          <p:cNvSpPr>
            <a:spLocks noGrp="1"/>
          </p:cNvSpPr>
          <p:nvPr>
            <p:ph type="body" sz="quarter" idx="23"/>
          </p:nvPr>
        </p:nvSpPr>
        <p:spPr>
          <a:xfrm>
            <a:off x="825498" y="1957481"/>
            <a:ext cx="5289551" cy="2052387"/>
          </a:xfrm>
        </p:spPr>
        <p:txBody>
          <a:bodyPr/>
          <a:lstStyle/>
          <a:p>
            <a:r>
              <a:rPr lang="es-ES" dirty="0"/>
              <a:t>Obtén más información sobre nuestra campaña y descubre todo el material que hemos creado en nuestra página web: </a:t>
            </a:r>
          </a:p>
          <a:p>
            <a:endParaRPr lang="es-ES" b="1" dirty="0"/>
          </a:p>
          <a:p>
            <a:r>
              <a:rPr lang="es-ES" b="1" dirty="0"/>
              <a:t>Chubb.com/es-es/digital-business-accelerated.html</a:t>
            </a:r>
            <a:r>
              <a:rPr lang="es-ES" dirty="0"/>
              <a:t> </a:t>
            </a:r>
          </a:p>
        </p:txBody>
      </p:sp>
      <p:sp>
        <p:nvSpPr>
          <p:cNvPr id="9" name="Slide Number Placeholder 8">
            <a:extLst>
              <a:ext uri="{FF2B5EF4-FFF2-40B4-BE49-F238E27FC236}">
                <a16:creationId xmlns:a16="http://schemas.microsoft.com/office/drawing/2014/main" id="{C2D69775-0171-6147-A6FC-0CF59248047B}"/>
              </a:ext>
            </a:extLst>
          </p:cNvPr>
          <p:cNvSpPr>
            <a:spLocks noGrp="1"/>
          </p:cNvSpPr>
          <p:nvPr>
            <p:ph type="sldNum" sz="quarter" idx="4"/>
          </p:nvPr>
        </p:nvSpPr>
        <p:spPr/>
        <p:txBody>
          <a:bodyPr/>
          <a:lstStyle/>
          <a:p>
            <a:pPr algn="l"/>
            <a:r>
              <a:rPr lang="es-ES"/>
              <a:t>P</a:t>
            </a:r>
            <a:fld id="{6773EB32-DEBA-654F-981A-5727AA1F9394}" type="slidenum">
              <a:rPr lang="en-GB" smtClean="0"/>
              <a:pPr algn="l"/>
              <a:t>23</a:t>
            </a:fld>
            <a:endParaRPr lang="en-GB"/>
          </a:p>
        </p:txBody>
      </p:sp>
    </p:spTree>
    <p:extLst>
      <p:ext uri="{BB962C8B-B14F-4D97-AF65-F5344CB8AC3E}">
        <p14:creationId xmlns:p14="http://schemas.microsoft.com/office/powerpoint/2010/main" val="3402084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1D139CE-910C-0C41-9928-31049973CD18}"/>
              </a:ext>
            </a:extLst>
          </p:cNvPr>
          <p:cNvSpPr>
            <a:spLocks noGrp="1"/>
          </p:cNvSpPr>
          <p:nvPr>
            <p:ph type="body" sz="quarter" idx="13"/>
          </p:nvPr>
        </p:nvSpPr>
        <p:spPr/>
        <p:txBody>
          <a:bodyPr/>
          <a:lstStyle/>
          <a:p>
            <a:r>
              <a:rPr lang="es-ES" dirty="0"/>
              <a:t>Empecemos </a:t>
            </a:r>
          </a:p>
          <a:p>
            <a:pPr lvl="1"/>
            <a:r>
              <a:rPr lang="es-ES" b="0" dirty="0"/>
              <a:t> </a:t>
            </a:r>
          </a:p>
        </p:txBody>
      </p:sp>
      <p:sp>
        <p:nvSpPr>
          <p:cNvPr id="3" name="Text Placeholder 2">
            <a:extLst>
              <a:ext uri="{FF2B5EF4-FFF2-40B4-BE49-F238E27FC236}">
                <a16:creationId xmlns:a16="http://schemas.microsoft.com/office/drawing/2014/main" id="{3725899A-A595-7C45-9343-47F5B4621441}"/>
              </a:ext>
            </a:extLst>
          </p:cNvPr>
          <p:cNvSpPr>
            <a:spLocks noGrp="1"/>
          </p:cNvSpPr>
          <p:nvPr>
            <p:ph type="body" sz="quarter" idx="30"/>
          </p:nvPr>
        </p:nvSpPr>
        <p:spPr/>
        <p:txBody>
          <a:bodyPr/>
          <a:lstStyle/>
          <a:p>
            <a:r>
              <a:rPr lang="es-ES"/>
              <a:t>&lt;Nombre del presentador&gt; | &lt;DD, mes, AAAA&gt;</a:t>
            </a:r>
          </a:p>
        </p:txBody>
      </p:sp>
      <p:sp>
        <p:nvSpPr>
          <p:cNvPr id="6" name="TextBox 5">
            <a:extLst>
              <a:ext uri="{FF2B5EF4-FFF2-40B4-BE49-F238E27FC236}">
                <a16:creationId xmlns:a16="http://schemas.microsoft.com/office/drawing/2014/main" id="{C11E8311-6D50-414D-879C-003AF8C489A3}"/>
              </a:ext>
            </a:extLst>
          </p:cNvPr>
          <p:cNvSpPr txBox="1"/>
          <p:nvPr/>
        </p:nvSpPr>
        <p:spPr>
          <a:xfrm>
            <a:off x="4029532" y="1979280"/>
            <a:ext cx="4868905" cy="1184940"/>
          </a:xfrm>
          <a:prstGeom prst="rect">
            <a:avLst/>
          </a:prstGeom>
          <a:noFill/>
        </p:spPr>
        <p:txBody>
          <a:bodyPr wrap="square" lIns="0" tIns="0" rIns="0" bIns="0" rtlCol="0">
            <a:spAutoFit/>
          </a:bodyPr>
          <a:lstStyle/>
          <a:p>
            <a:pPr>
              <a:spcAft>
                <a:spcPts val="500"/>
              </a:spcAft>
            </a:pPr>
            <a:r>
              <a:rPr lang="en-US" sz="700" dirty="0" err="1">
                <a:solidFill>
                  <a:schemeClr val="bg1"/>
                </a:solidFill>
              </a:rPr>
              <a:t>Todo</a:t>
            </a:r>
            <a:r>
              <a:rPr lang="en-US" sz="700" dirty="0">
                <a:solidFill>
                  <a:schemeClr val="bg1"/>
                </a:solidFill>
              </a:rPr>
              <a:t> el </a:t>
            </a:r>
            <a:r>
              <a:rPr lang="en-US" sz="700" dirty="0" err="1">
                <a:solidFill>
                  <a:schemeClr val="bg1"/>
                </a:solidFill>
              </a:rPr>
              <a:t>contenido</a:t>
            </a:r>
            <a:r>
              <a:rPr lang="en-US" sz="700" dirty="0">
                <a:solidFill>
                  <a:schemeClr val="bg1"/>
                </a:solidFill>
              </a:rPr>
              <a:t> de </a:t>
            </a:r>
            <a:r>
              <a:rPr lang="en-US" sz="700" dirty="0" err="1">
                <a:solidFill>
                  <a:schemeClr val="bg1"/>
                </a:solidFill>
              </a:rPr>
              <a:t>este</a:t>
            </a:r>
            <a:r>
              <a:rPr lang="en-US" sz="700" dirty="0">
                <a:solidFill>
                  <a:schemeClr val="bg1"/>
                </a:solidFill>
              </a:rPr>
              <a:t> material es solo para fines de </a:t>
            </a:r>
            <a:r>
              <a:rPr lang="en-US" sz="700" dirty="0" err="1">
                <a:solidFill>
                  <a:schemeClr val="bg1"/>
                </a:solidFill>
              </a:rPr>
              <a:t>información</a:t>
            </a:r>
            <a:r>
              <a:rPr lang="en-US" sz="700" dirty="0">
                <a:solidFill>
                  <a:schemeClr val="bg1"/>
                </a:solidFill>
              </a:rPr>
              <a:t> general. No </a:t>
            </a:r>
            <a:r>
              <a:rPr lang="en-US" sz="700" dirty="0" err="1">
                <a:solidFill>
                  <a:schemeClr val="bg1"/>
                </a:solidFill>
              </a:rPr>
              <a:t>constituye</a:t>
            </a:r>
            <a:r>
              <a:rPr lang="en-US" sz="700" dirty="0">
                <a:solidFill>
                  <a:schemeClr val="bg1"/>
                </a:solidFill>
              </a:rPr>
              <a:t> un </a:t>
            </a:r>
            <a:r>
              <a:rPr lang="en-US" sz="700" dirty="0" err="1">
                <a:solidFill>
                  <a:schemeClr val="bg1"/>
                </a:solidFill>
              </a:rPr>
              <a:t>consejo</a:t>
            </a:r>
            <a:r>
              <a:rPr lang="en-US" sz="700" dirty="0">
                <a:solidFill>
                  <a:schemeClr val="bg1"/>
                </a:solidFill>
              </a:rPr>
              <a:t> personal o una </a:t>
            </a:r>
            <a:r>
              <a:rPr lang="en-US" sz="700" dirty="0" err="1">
                <a:solidFill>
                  <a:schemeClr val="bg1"/>
                </a:solidFill>
              </a:rPr>
              <a:t>recomendación</a:t>
            </a:r>
            <a:r>
              <a:rPr lang="en-US" sz="700" dirty="0">
                <a:solidFill>
                  <a:schemeClr val="bg1"/>
                </a:solidFill>
              </a:rPr>
              <a:t> para </a:t>
            </a:r>
            <a:r>
              <a:rPr lang="en-US" sz="700" dirty="0" err="1">
                <a:solidFill>
                  <a:schemeClr val="bg1"/>
                </a:solidFill>
              </a:rPr>
              <a:t>ninguna</a:t>
            </a:r>
            <a:r>
              <a:rPr lang="en-US" sz="700" dirty="0">
                <a:solidFill>
                  <a:schemeClr val="bg1"/>
                </a:solidFill>
              </a:rPr>
              <a:t> persona o </a:t>
            </a:r>
            <a:r>
              <a:rPr lang="en-US" sz="700" dirty="0" err="1">
                <a:solidFill>
                  <a:schemeClr val="bg1"/>
                </a:solidFill>
              </a:rPr>
              <a:t>empresa</a:t>
            </a:r>
            <a:r>
              <a:rPr lang="en-US" sz="700" dirty="0">
                <a:solidFill>
                  <a:schemeClr val="bg1"/>
                </a:solidFill>
              </a:rPr>
              <a:t> de </a:t>
            </a:r>
            <a:r>
              <a:rPr lang="en-US" sz="700" dirty="0" err="1">
                <a:solidFill>
                  <a:schemeClr val="bg1"/>
                </a:solidFill>
              </a:rPr>
              <a:t>ningún</a:t>
            </a:r>
            <a:r>
              <a:rPr lang="en-US" sz="700" dirty="0">
                <a:solidFill>
                  <a:schemeClr val="bg1"/>
                </a:solidFill>
              </a:rPr>
              <a:t> </a:t>
            </a:r>
            <a:r>
              <a:rPr lang="en-US" sz="700" dirty="0" err="1">
                <a:solidFill>
                  <a:schemeClr val="bg1"/>
                </a:solidFill>
              </a:rPr>
              <a:t>producto</a:t>
            </a:r>
            <a:r>
              <a:rPr lang="en-US" sz="700" dirty="0">
                <a:solidFill>
                  <a:schemeClr val="bg1"/>
                </a:solidFill>
              </a:rPr>
              <a:t> o </a:t>
            </a:r>
            <a:r>
              <a:rPr lang="en-US" sz="700" dirty="0" err="1">
                <a:solidFill>
                  <a:schemeClr val="bg1"/>
                </a:solidFill>
              </a:rPr>
              <a:t>servicio</a:t>
            </a:r>
            <a:r>
              <a:rPr lang="en-US" sz="700" dirty="0">
                <a:solidFill>
                  <a:schemeClr val="bg1"/>
                </a:solidFill>
              </a:rPr>
              <a:t>. </a:t>
            </a:r>
            <a:r>
              <a:rPr lang="en-US" sz="700" dirty="0" err="1">
                <a:solidFill>
                  <a:schemeClr val="bg1"/>
                </a:solidFill>
              </a:rPr>
              <a:t>Consulte</a:t>
            </a:r>
            <a:r>
              <a:rPr lang="en-US" sz="700" dirty="0">
                <a:solidFill>
                  <a:schemeClr val="bg1"/>
                </a:solidFill>
              </a:rPr>
              <a:t> la </a:t>
            </a:r>
            <a:r>
              <a:rPr lang="en-US" sz="700" dirty="0" err="1">
                <a:solidFill>
                  <a:schemeClr val="bg1"/>
                </a:solidFill>
              </a:rPr>
              <a:t>documentación</a:t>
            </a:r>
            <a:r>
              <a:rPr lang="en-US" sz="700" dirty="0">
                <a:solidFill>
                  <a:schemeClr val="bg1"/>
                </a:solidFill>
              </a:rPr>
              <a:t> de la </a:t>
            </a:r>
            <a:r>
              <a:rPr lang="en-US" sz="700" dirty="0" err="1">
                <a:solidFill>
                  <a:schemeClr val="bg1"/>
                </a:solidFill>
              </a:rPr>
              <a:t>póliza</a:t>
            </a:r>
            <a:r>
              <a:rPr lang="en-US" sz="700" dirty="0">
                <a:solidFill>
                  <a:schemeClr val="bg1"/>
                </a:solidFill>
              </a:rPr>
              <a:t> </a:t>
            </a:r>
            <a:r>
              <a:rPr lang="en-US" sz="700" dirty="0" err="1">
                <a:solidFill>
                  <a:schemeClr val="bg1"/>
                </a:solidFill>
              </a:rPr>
              <a:t>emitida</a:t>
            </a:r>
            <a:r>
              <a:rPr lang="en-US" sz="700" dirty="0">
                <a:solidFill>
                  <a:schemeClr val="bg1"/>
                </a:solidFill>
              </a:rPr>
              <a:t> para </a:t>
            </a:r>
            <a:r>
              <a:rPr lang="en-US" sz="700" dirty="0" err="1">
                <a:solidFill>
                  <a:schemeClr val="bg1"/>
                </a:solidFill>
              </a:rPr>
              <a:t>conocer</a:t>
            </a:r>
            <a:r>
              <a:rPr lang="en-US" sz="700" dirty="0">
                <a:solidFill>
                  <a:schemeClr val="bg1"/>
                </a:solidFill>
              </a:rPr>
              <a:t> los </a:t>
            </a:r>
            <a:r>
              <a:rPr lang="en-US" sz="700" dirty="0" err="1">
                <a:solidFill>
                  <a:schemeClr val="bg1"/>
                </a:solidFill>
              </a:rPr>
              <a:t>términos</a:t>
            </a:r>
            <a:r>
              <a:rPr lang="en-US" sz="700" dirty="0">
                <a:solidFill>
                  <a:schemeClr val="bg1"/>
                </a:solidFill>
              </a:rPr>
              <a:t> y </a:t>
            </a:r>
            <a:r>
              <a:rPr lang="en-US" sz="700" dirty="0" err="1">
                <a:solidFill>
                  <a:schemeClr val="bg1"/>
                </a:solidFill>
              </a:rPr>
              <a:t>condiciones</a:t>
            </a:r>
            <a:r>
              <a:rPr lang="en-US" sz="700" dirty="0">
                <a:solidFill>
                  <a:schemeClr val="bg1"/>
                </a:solidFill>
              </a:rPr>
              <a:t> de la </a:t>
            </a:r>
            <a:r>
              <a:rPr lang="en-US" sz="700" dirty="0" err="1">
                <a:solidFill>
                  <a:schemeClr val="bg1"/>
                </a:solidFill>
              </a:rPr>
              <a:t>cobertura</a:t>
            </a:r>
            <a:r>
              <a:rPr lang="en-US" sz="700" dirty="0">
                <a:solidFill>
                  <a:schemeClr val="bg1"/>
                </a:solidFill>
              </a:rPr>
              <a:t>.</a:t>
            </a:r>
            <a:br>
              <a:rPr lang="en-US" sz="700" dirty="0">
                <a:solidFill>
                  <a:schemeClr val="bg1"/>
                </a:solidFill>
              </a:rPr>
            </a:br>
            <a:br>
              <a:rPr lang="en-US" sz="700" dirty="0">
                <a:solidFill>
                  <a:schemeClr val="bg1"/>
                </a:solidFill>
              </a:rPr>
            </a:br>
            <a:r>
              <a:rPr lang="en-US" sz="700" dirty="0">
                <a:solidFill>
                  <a:schemeClr val="bg1"/>
                </a:solidFill>
              </a:rPr>
              <a:t>Chubb European Group SE, </a:t>
            </a:r>
            <a:r>
              <a:rPr lang="en-US" sz="700" dirty="0" err="1">
                <a:solidFill>
                  <a:schemeClr val="bg1"/>
                </a:solidFill>
              </a:rPr>
              <a:t>Sucursal</a:t>
            </a:r>
            <a:r>
              <a:rPr lang="en-US" sz="700" dirty="0">
                <a:solidFill>
                  <a:schemeClr val="bg1"/>
                </a:solidFill>
              </a:rPr>
              <a:t> </a:t>
            </a:r>
            <a:r>
              <a:rPr lang="en-US" sz="700" dirty="0" err="1">
                <a:solidFill>
                  <a:schemeClr val="bg1"/>
                </a:solidFill>
              </a:rPr>
              <a:t>en</a:t>
            </a:r>
            <a:r>
              <a:rPr lang="en-US" sz="700" dirty="0">
                <a:solidFill>
                  <a:schemeClr val="bg1"/>
                </a:solidFill>
              </a:rPr>
              <a:t> </a:t>
            </a:r>
            <a:r>
              <a:rPr lang="en-US" sz="700" dirty="0" err="1">
                <a:solidFill>
                  <a:schemeClr val="bg1"/>
                </a:solidFill>
              </a:rPr>
              <a:t>España</a:t>
            </a:r>
            <a:r>
              <a:rPr lang="en-US" sz="700" dirty="0">
                <a:solidFill>
                  <a:schemeClr val="bg1"/>
                </a:solidFill>
              </a:rPr>
              <a:t>, con </a:t>
            </a:r>
            <a:r>
              <a:rPr lang="en-US" sz="700" dirty="0" err="1">
                <a:solidFill>
                  <a:schemeClr val="bg1"/>
                </a:solidFill>
              </a:rPr>
              <a:t>domicilio</a:t>
            </a:r>
            <a:r>
              <a:rPr lang="en-US" sz="700" dirty="0">
                <a:solidFill>
                  <a:schemeClr val="bg1"/>
                </a:solidFill>
              </a:rPr>
              <a:t> </a:t>
            </a:r>
            <a:r>
              <a:rPr lang="en-US" sz="700" dirty="0" err="1">
                <a:solidFill>
                  <a:schemeClr val="bg1"/>
                </a:solidFill>
              </a:rPr>
              <a:t>en</a:t>
            </a:r>
            <a:r>
              <a:rPr lang="en-US" sz="700" dirty="0">
                <a:solidFill>
                  <a:schemeClr val="bg1"/>
                </a:solidFill>
              </a:rPr>
              <a:t> el Paseo de la </a:t>
            </a:r>
            <a:r>
              <a:rPr lang="en-US" sz="700" dirty="0" err="1">
                <a:solidFill>
                  <a:schemeClr val="bg1"/>
                </a:solidFill>
              </a:rPr>
              <a:t>Castellana</a:t>
            </a:r>
            <a:r>
              <a:rPr lang="en-US" sz="700" dirty="0">
                <a:solidFill>
                  <a:schemeClr val="bg1"/>
                </a:solidFill>
              </a:rPr>
              <a:t> 141, Planta 6, 28046 Madrid y C.I.F. W-0067389-G. </a:t>
            </a:r>
            <a:r>
              <a:rPr lang="en-US" sz="700" dirty="0" err="1">
                <a:solidFill>
                  <a:schemeClr val="bg1"/>
                </a:solidFill>
              </a:rPr>
              <a:t>Inscrita</a:t>
            </a:r>
            <a:r>
              <a:rPr lang="en-US" sz="700" dirty="0">
                <a:solidFill>
                  <a:schemeClr val="bg1"/>
                </a:solidFill>
              </a:rPr>
              <a:t> </a:t>
            </a:r>
            <a:r>
              <a:rPr lang="en-US" sz="700" dirty="0" err="1">
                <a:solidFill>
                  <a:schemeClr val="bg1"/>
                </a:solidFill>
              </a:rPr>
              <a:t>en</a:t>
            </a:r>
            <a:r>
              <a:rPr lang="en-US" sz="700" dirty="0">
                <a:solidFill>
                  <a:schemeClr val="bg1"/>
                </a:solidFill>
              </a:rPr>
              <a:t> el </a:t>
            </a:r>
            <a:r>
              <a:rPr lang="en-US" sz="700" dirty="0" err="1">
                <a:solidFill>
                  <a:schemeClr val="bg1"/>
                </a:solidFill>
              </a:rPr>
              <a:t>Registro</a:t>
            </a:r>
            <a:r>
              <a:rPr lang="en-US" sz="700" dirty="0">
                <a:solidFill>
                  <a:schemeClr val="bg1"/>
                </a:solidFill>
              </a:rPr>
              <a:t> </a:t>
            </a:r>
            <a:r>
              <a:rPr lang="en-US" sz="700" dirty="0" err="1">
                <a:solidFill>
                  <a:schemeClr val="bg1"/>
                </a:solidFill>
              </a:rPr>
              <a:t>Mercantil</a:t>
            </a:r>
            <a:r>
              <a:rPr lang="en-US" sz="700" dirty="0">
                <a:solidFill>
                  <a:schemeClr val="bg1"/>
                </a:solidFill>
              </a:rPr>
              <a:t> de Madrid, </a:t>
            </a:r>
            <a:r>
              <a:rPr lang="en-US" sz="700" dirty="0" err="1">
                <a:solidFill>
                  <a:schemeClr val="bg1"/>
                </a:solidFill>
              </a:rPr>
              <a:t>Tomo</a:t>
            </a:r>
            <a:r>
              <a:rPr lang="en-US" sz="700" dirty="0">
                <a:solidFill>
                  <a:schemeClr val="bg1"/>
                </a:solidFill>
              </a:rPr>
              <a:t> 19.701, Libro 0, Folio 1, </a:t>
            </a:r>
            <a:r>
              <a:rPr lang="en-US" sz="700" dirty="0" err="1">
                <a:solidFill>
                  <a:schemeClr val="bg1"/>
                </a:solidFill>
              </a:rPr>
              <a:t>Sección</a:t>
            </a:r>
            <a:r>
              <a:rPr lang="en-US" sz="700" dirty="0">
                <a:solidFill>
                  <a:schemeClr val="bg1"/>
                </a:solidFill>
              </a:rPr>
              <a:t> 8, Hoja M346611, Libro de </a:t>
            </a:r>
            <a:r>
              <a:rPr lang="en-US" sz="700" dirty="0" err="1">
                <a:solidFill>
                  <a:schemeClr val="bg1"/>
                </a:solidFill>
              </a:rPr>
              <a:t>Sociedades</a:t>
            </a:r>
            <a:r>
              <a:rPr lang="en-US" sz="700" dirty="0">
                <a:solidFill>
                  <a:schemeClr val="bg1"/>
                </a:solidFill>
              </a:rPr>
              <a:t>. </a:t>
            </a:r>
            <a:r>
              <a:rPr lang="en-US" sz="700" dirty="0" err="1">
                <a:solidFill>
                  <a:schemeClr val="bg1"/>
                </a:solidFill>
              </a:rPr>
              <a:t>Entidad</a:t>
            </a:r>
            <a:r>
              <a:rPr lang="en-US" sz="700" dirty="0">
                <a:solidFill>
                  <a:schemeClr val="bg1"/>
                </a:solidFill>
              </a:rPr>
              <a:t> </a:t>
            </a:r>
            <a:r>
              <a:rPr lang="en-US" sz="700" dirty="0" err="1">
                <a:solidFill>
                  <a:schemeClr val="bg1"/>
                </a:solidFill>
              </a:rPr>
              <a:t>Aseguradora</a:t>
            </a:r>
            <a:r>
              <a:rPr lang="en-US" sz="700" dirty="0">
                <a:solidFill>
                  <a:schemeClr val="bg1"/>
                </a:solidFill>
              </a:rPr>
              <a:t>, </a:t>
            </a:r>
            <a:r>
              <a:rPr lang="en-US" sz="700" dirty="0" err="1">
                <a:solidFill>
                  <a:schemeClr val="bg1"/>
                </a:solidFill>
              </a:rPr>
              <a:t>cuyo</a:t>
            </a:r>
            <a:r>
              <a:rPr lang="en-US" sz="700" dirty="0">
                <a:solidFill>
                  <a:schemeClr val="bg1"/>
                </a:solidFill>
              </a:rPr>
              <a:t> capital social es de 896.176.662€, con </a:t>
            </a:r>
            <a:r>
              <a:rPr lang="en-US" sz="700" dirty="0" err="1">
                <a:solidFill>
                  <a:schemeClr val="bg1"/>
                </a:solidFill>
              </a:rPr>
              <a:t>sede</a:t>
            </a:r>
            <a:r>
              <a:rPr lang="en-US" sz="700" dirty="0">
                <a:solidFill>
                  <a:schemeClr val="bg1"/>
                </a:solidFill>
              </a:rPr>
              <a:t> </a:t>
            </a:r>
            <a:r>
              <a:rPr lang="en-US" sz="700" dirty="0" err="1">
                <a:solidFill>
                  <a:schemeClr val="bg1"/>
                </a:solidFill>
              </a:rPr>
              <a:t>en</a:t>
            </a:r>
            <a:r>
              <a:rPr lang="en-US" sz="700" dirty="0">
                <a:solidFill>
                  <a:schemeClr val="bg1"/>
                </a:solidFill>
              </a:rPr>
              <a:t> Francia y </a:t>
            </a:r>
            <a:r>
              <a:rPr lang="en-US" sz="700" dirty="0" err="1">
                <a:solidFill>
                  <a:schemeClr val="bg1"/>
                </a:solidFill>
              </a:rPr>
              <a:t>regulada</a:t>
            </a:r>
            <a:r>
              <a:rPr lang="en-US" sz="700" dirty="0">
                <a:solidFill>
                  <a:schemeClr val="bg1"/>
                </a:solidFill>
              </a:rPr>
              <a:t> por el </a:t>
            </a:r>
            <a:r>
              <a:rPr lang="en-US" sz="700" dirty="0" err="1">
                <a:solidFill>
                  <a:schemeClr val="bg1"/>
                </a:solidFill>
              </a:rPr>
              <a:t>código</a:t>
            </a:r>
            <a:r>
              <a:rPr lang="en-US" sz="700" dirty="0">
                <a:solidFill>
                  <a:schemeClr val="bg1"/>
                </a:solidFill>
              </a:rPr>
              <a:t> de </a:t>
            </a:r>
            <a:r>
              <a:rPr lang="en-US" sz="700" dirty="0" err="1">
                <a:solidFill>
                  <a:schemeClr val="bg1"/>
                </a:solidFill>
              </a:rPr>
              <a:t>seguro</a:t>
            </a:r>
            <a:r>
              <a:rPr lang="en-US" sz="700" dirty="0">
                <a:solidFill>
                  <a:schemeClr val="bg1"/>
                </a:solidFill>
              </a:rPr>
              <a:t> </a:t>
            </a:r>
            <a:r>
              <a:rPr lang="en-US" sz="700" dirty="0" err="1">
                <a:solidFill>
                  <a:schemeClr val="bg1"/>
                </a:solidFill>
              </a:rPr>
              <a:t>francés</a:t>
            </a:r>
            <a:r>
              <a:rPr lang="en-US" sz="700" dirty="0">
                <a:solidFill>
                  <a:schemeClr val="bg1"/>
                </a:solidFill>
              </a:rPr>
              <a:t>, </a:t>
            </a:r>
            <a:r>
              <a:rPr lang="en-US" sz="700" dirty="0" err="1">
                <a:solidFill>
                  <a:schemeClr val="bg1"/>
                </a:solidFill>
              </a:rPr>
              <a:t>inscrita</a:t>
            </a:r>
            <a:r>
              <a:rPr lang="en-US" sz="700" dirty="0">
                <a:solidFill>
                  <a:schemeClr val="bg1"/>
                </a:solidFill>
              </a:rPr>
              <a:t> </a:t>
            </a:r>
            <a:r>
              <a:rPr lang="en-US" sz="700" dirty="0" err="1">
                <a:solidFill>
                  <a:schemeClr val="bg1"/>
                </a:solidFill>
              </a:rPr>
              <a:t>en</a:t>
            </a:r>
            <a:r>
              <a:rPr lang="en-US" sz="700" dirty="0">
                <a:solidFill>
                  <a:schemeClr val="bg1"/>
                </a:solidFill>
              </a:rPr>
              <a:t> el </a:t>
            </a:r>
            <a:r>
              <a:rPr lang="en-US" sz="700" dirty="0" err="1">
                <a:solidFill>
                  <a:schemeClr val="bg1"/>
                </a:solidFill>
              </a:rPr>
              <a:t>Registro</a:t>
            </a:r>
            <a:r>
              <a:rPr lang="en-US" sz="700" dirty="0">
                <a:solidFill>
                  <a:schemeClr val="bg1"/>
                </a:solidFill>
              </a:rPr>
              <a:t> </a:t>
            </a:r>
            <a:r>
              <a:rPr lang="en-US" sz="700" dirty="0" err="1">
                <a:solidFill>
                  <a:schemeClr val="bg1"/>
                </a:solidFill>
              </a:rPr>
              <a:t>Comercial</a:t>
            </a:r>
            <a:r>
              <a:rPr lang="en-US" sz="700" dirty="0">
                <a:solidFill>
                  <a:schemeClr val="bg1"/>
                </a:solidFill>
              </a:rPr>
              <a:t> de Nanterre con el </a:t>
            </a:r>
            <a:r>
              <a:rPr lang="en-US" sz="700" dirty="0" err="1">
                <a:solidFill>
                  <a:schemeClr val="bg1"/>
                </a:solidFill>
              </a:rPr>
              <a:t>número</a:t>
            </a:r>
            <a:r>
              <a:rPr lang="en-US" sz="700" dirty="0">
                <a:solidFill>
                  <a:schemeClr val="bg1"/>
                </a:solidFill>
              </a:rPr>
              <a:t> 450 327 374 y </a:t>
            </a:r>
            <a:r>
              <a:rPr lang="en-US" sz="700" dirty="0" err="1">
                <a:solidFill>
                  <a:schemeClr val="bg1"/>
                </a:solidFill>
              </a:rPr>
              <a:t>domicilio</a:t>
            </a:r>
            <a:r>
              <a:rPr lang="en-US" sz="700" dirty="0">
                <a:solidFill>
                  <a:schemeClr val="bg1"/>
                </a:solidFill>
              </a:rPr>
              <a:t> social </a:t>
            </a:r>
            <a:r>
              <a:rPr lang="en-US" sz="700" dirty="0" err="1">
                <a:solidFill>
                  <a:schemeClr val="bg1"/>
                </a:solidFill>
              </a:rPr>
              <a:t>en</a:t>
            </a:r>
            <a:r>
              <a:rPr lang="en-US" sz="700" dirty="0">
                <a:solidFill>
                  <a:schemeClr val="bg1"/>
                </a:solidFill>
              </a:rPr>
              <a:t> la Tour Carpe Diem, 31 Place des </a:t>
            </a:r>
            <a:r>
              <a:rPr lang="en-US" sz="700" dirty="0" err="1">
                <a:solidFill>
                  <a:schemeClr val="bg1"/>
                </a:solidFill>
              </a:rPr>
              <a:t>Corolles</a:t>
            </a:r>
            <a:r>
              <a:rPr lang="en-US" sz="700" dirty="0">
                <a:solidFill>
                  <a:schemeClr val="bg1"/>
                </a:solidFill>
              </a:rPr>
              <a:t>, Esplanade Nord, 92400 Courbevoie, France. </a:t>
            </a:r>
            <a:r>
              <a:rPr lang="en-US" sz="700" dirty="0" err="1">
                <a:solidFill>
                  <a:schemeClr val="bg1"/>
                </a:solidFill>
              </a:rPr>
              <a:t>Supervisada</a:t>
            </a:r>
            <a:r>
              <a:rPr lang="en-US" sz="700" dirty="0">
                <a:solidFill>
                  <a:schemeClr val="bg1"/>
                </a:solidFill>
              </a:rPr>
              <a:t> por la </a:t>
            </a:r>
            <a:r>
              <a:rPr lang="en-US" sz="700" dirty="0" err="1">
                <a:solidFill>
                  <a:schemeClr val="bg1"/>
                </a:solidFill>
              </a:rPr>
              <a:t>Autorité</a:t>
            </a:r>
            <a:r>
              <a:rPr lang="en-US" sz="700" dirty="0">
                <a:solidFill>
                  <a:schemeClr val="bg1"/>
                </a:solidFill>
              </a:rPr>
              <a:t> de </a:t>
            </a:r>
            <a:r>
              <a:rPr lang="en-US" sz="700" dirty="0" err="1">
                <a:solidFill>
                  <a:schemeClr val="bg1"/>
                </a:solidFill>
              </a:rPr>
              <a:t>Contrôle</a:t>
            </a:r>
            <a:r>
              <a:rPr lang="en-US" sz="700" dirty="0">
                <a:solidFill>
                  <a:schemeClr val="bg1"/>
                </a:solidFill>
              </a:rPr>
              <a:t> </a:t>
            </a:r>
            <a:r>
              <a:rPr lang="en-US" sz="700" dirty="0" err="1">
                <a:solidFill>
                  <a:schemeClr val="bg1"/>
                </a:solidFill>
              </a:rPr>
              <a:t>Prudentiel</a:t>
            </a:r>
            <a:r>
              <a:rPr lang="en-US" sz="700" dirty="0">
                <a:solidFill>
                  <a:schemeClr val="bg1"/>
                </a:solidFill>
              </a:rPr>
              <a:t> et de </a:t>
            </a:r>
            <a:r>
              <a:rPr lang="en-US" sz="700" dirty="0" err="1">
                <a:solidFill>
                  <a:schemeClr val="bg1"/>
                </a:solidFill>
              </a:rPr>
              <a:t>Résolution</a:t>
            </a:r>
            <a:r>
              <a:rPr lang="en-US" sz="700" dirty="0">
                <a:solidFill>
                  <a:schemeClr val="bg1"/>
                </a:solidFill>
              </a:rPr>
              <a:t> (ACPR), 4, Place de Budapest, CS 92459, 75436 PARIS CEDEX 09 y por la </a:t>
            </a:r>
            <a:r>
              <a:rPr lang="en-US" sz="700" dirty="0" err="1">
                <a:solidFill>
                  <a:schemeClr val="bg1"/>
                </a:solidFill>
              </a:rPr>
              <a:t>Dirección</a:t>
            </a:r>
            <a:r>
              <a:rPr lang="en-US" sz="700" dirty="0">
                <a:solidFill>
                  <a:schemeClr val="bg1"/>
                </a:solidFill>
              </a:rPr>
              <a:t> General de </a:t>
            </a:r>
            <a:r>
              <a:rPr lang="en-US" sz="700" dirty="0" err="1">
                <a:solidFill>
                  <a:schemeClr val="bg1"/>
                </a:solidFill>
              </a:rPr>
              <a:t>Seguros</a:t>
            </a:r>
            <a:r>
              <a:rPr lang="en-US" sz="700" dirty="0">
                <a:solidFill>
                  <a:schemeClr val="bg1"/>
                </a:solidFill>
              </a:rPr>
              <a:t> y </a:t>
            </a:r>
            <a:r>
              <a:rPr lang="en-US" sz="700" dirty="0" err="1">
                <a:solidFill>
                  <a:schemeClr val="bg1"/>
                </a:solidFill>
              </a:rPr>
              <a:t>Fondos</a:t>
            </a:r>
            <a:r>
              <a:rPr lang="en-US" sz="700" dirty="0">
                <a:solidFill>
                  <a:schemeClr val="bg1"/>
                </a:solidFill>
              </a:rPr>
              <a:t> de </a:t>
            </a:r>
            <a:r>
              <a:rPr lang="en-US" sz="700" dirty="0" err="1">
                <a:solidFill>
                  <a:schemeClr val="bg1"/>
                </a:solidFill>
              </a:rPr>
              <a:t>Pensiones</a:t>
            </a:r>
            <a:r>
              <a:rPr lang="en-US" sz="700" dirty="0">
                <a:solidFill>
                  <a:schemeClr val="bg1"/>
                </a:solidFill>
              </a:rPr>
              <a:t>, con </a:t>
            </a:r>
            <a:r>
              <a:rPr lang="en-US" sz="700" dirty="0" err="1">
                <a:solidFill>
                  <a:schemeClr val="bg1"/>
                </a:solidFill>
              </a:rPr>
              <a:t>código</a:t>
            </a:r>
            <a:r>
              <a:rPr lang="en-US" sz="700" dirty="0">
                <a:solidFill>
                  <a:schemeClr val="bg1"/>
                </a:solidFill>
              </a:rPr>
              <a:t> de </a:t>
            </a:r>
            <a:r>
              <a:rPr lang="en-US" sz="700" dirty="0" err="1">
                <a:solidFill>
                  <a:schemeClr val="bg1"/>
                </a:solidFill>
              </a:rPr>
              <a:t>inscripción</a:t>
            </a:r>
            <a:r>
              <a:rPr lang="en-US" sz="700" dirty="0">
                <a:solidFill>
                  <a:schemeClr val="bg1"/>
                </a:solidFill>
              </a:rPr>
              <a:t> E-0155.</a:t>
            </a:r>
            <a:endParaRPr lang="es-ES" sz="700" dirty="0">
              <a:solidFill>
                <a:schemeClr val="bg1"/>
              </a:solidFill>
              <a:latin typeface="Lato" panose="020F0502020204030203" pitchFamily="34" charset="77"/>
            </a:endParaRPr>
          </a:p>
        </p:txBody>
      </p:sp>
    </p:spTree>
    <p:extLst>
      <p:ext uri="{BB962C8B-B14F-4D97-AF65-F5344CB8AC3E}">
        <p14:creationId xmlns:p14="http://schemas.microsoft.com/office/powerpoint/2010/main" val="1949423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D890D1A-B926-E648-900E-3032B7E95EF0}"/>
              </a:ext>
            </a:extLst>
          </p:cNvPr>
          <p:cNvSpPr>
            <a:spLocks noGrp="1"/>
          </p:cNvSpPr>
          <p:nvPr>
            <p:ph type="body" sz="quarter" idx="15"/>
          </p:nvPr>
        </p:nvSpPr>
        <p:spPr>
          <a:xfrm>
            <a:off x="824400" y="459207"/>
            <a:ext cx="5486400" cy="927383"/>
          </a:xfrm>
        </p:spPr>
        <p:txBody>
          <a:bodyPr/>
          <a:lstStyle/>
          <a:p>
            <a:r>
              <a:rPr lang="es-ES" dirty="0"/>
              <a:t>Vídeo de lanzamiento</a:t>
            </a:r>
          </a:p>
        </p:txBody>
      </p:sp>
      <p:sp>
        <p:nvSpPr>
          <p:cNvPr id="5" name="Slide Number Placeholder 4">
            <a:extLst>
              <a:ext uri="{FF2B5EF4-FFF2-40B4-BE49-F238E27FC236}">
                <a16:creationId xmlns:a16="http://schemas.microsoft.com/office/drawing/2014/main" id="{70ED3359-E55E-2F4C-8ED8-5452C0CB0090}"/>
              </a:ext>
            </a:extLst>
          </p:cNvPr>
          <p:cNvSpPr>
            <a:spLocks noGrp="1"/>
          </p:cNvSpPr>
          <p:nvPr>
            <p:ph type="sldNum" sz="quarter" idx="4"/>
          </p:nvPr>
        </p:nvSpPr>
        <p:spPr/>
        <p:txBody>
          <a:bodyPr/>
          <a:lstStyle/>
          <a:p>
            <a:pPr algn="l"/>
            <a:r>
              <a:rPr lang="es-ES"/>
              <a:t>P0</a:t>
            </a:r>
            <a:fld id="{6773EB32-DEBA-654F-981A-5727AA1F9394}" type="slidenum">
              <a:rPr lang="en-GB" smtClean="0"/>
              <a:pPr algn="l"/>
              <a:t>3</a:t>
            </a:fld>
            <a:endParaRPr lang="en-GB"/>
          </a:p>
        </p:txBody>
      </p:sp>
      <p:pic>
        <p:nvPicPr>
          <p:cNvPr id="4" name="Picture 3">
            <a:hlinkClick r:id="rId3"/>
            <a:extLst>
              <a:ext uri="{FF2B5EF4-FFF2-40B4-BE49-F238E27FC236}">
                <a16:creationId xmlns:a16="http://schemas.microsoft.com/office/drawing/2014/main" id="{D7CAA5D9-24F5-4ED0-8D4D-ACDEEAC1859D}"/>
              </a:ext>
            </a:extLst>
          </p:cNvPr>
          <p:cNvPicPr>
            <a:picLocks noChangeAspect="1"/>
          </p:cNvPicPr>
          <p:nvPr/>
        </p:nvPicPr>
        <p:blipFill rotWithShape="1">
          <a:blip r:embed="rId4"/>
          <a:srcRect l="10779" t="24352" r="33983" b="19053"/>
          <a:stretch/>
        </p:blipFill>
        <p:spPr>
          <a:xfrm>
            <a:off x="733402" y="1507521"/>
            <a:ext cx="5050971" cy="2909508"/>
          </a:xfrm>
          <a:prstGeom prst="rect">
            <a:avLst/>
          </a:prstGeom>
        </p:spPr>
      </p:pic>
      <p:grpSp>
        <p:nvGrpSpPr>
          <p:cNvPr id="10" name="Group 9">
            <a:extLst>
              <a:ext uri="{FF2B5EF4-FFF2-40B4-BE49-F238E27FC236}">
                <a16:creationId xmlns:a16="http://schemas.microsoft.com/office/drawing/2014/main" id="{A1C491A0-08B9-4CA4-ABD7-B91C67D2A8C4}"/>
              </a:ext>
            </a:extLst>
          </p:cNvPr>
          <p:cNvGrpSpPr>
            <a:grpSpLocks noChangeAspect="1"/>
          </p:cNvGrpSpPr>
          <p:nvPr/>
        </p:nvGrpSpPr>
        <p:grpSpPr>
          <a:xfrm>
            <a:off x="2805974" y="2687340"/>
            <a:ext cx="549870" cy="549870"/>
            <a:chOff x="5022166" y="1882415"/>
            <a:chExt cx="2363372" cy="2363372"/>
          </a:xfrm>
        </p:grpSpPr>
        <p:sp>
          <p:nvSpPr>
            <p:cNvPr id="11" name="Oval 10">
              <a:hlinkClick r:id="rId5"/>
              <a:extLst>
                <a:ext uri="{FF2B5EF4-FFF2-40B4-BE49-F238E27FC236}">
                  <a16:creationId xmlns:a16="http://schemas.microsoft.com/office/drawing/2014/main" id="{8054B8A0-CECF-4281-AFD3-62CA6842F1DB}"/>
                </a:ext>
              </a:extLst>
            </p:cNvPr>
            <p:cNvSpPr/>
            <p:nvPr/>
          </p:nvSpPr>
          <p:spPr>
            <a:xfrm>
              <a:off x="5022166" y="1882415"/>
              <a:ext cx="2363372" cy="2363372"/>
            </a:xfrm>
            <a:prstGeom prst="ellipse">
              <a:avLst/>
            </a:prstGeom>
            <a:solidFill>
              <a:schemeClr val="bg1">
                <a:alpha val="30000"/>
              </a:schemeClr>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riangle 7">
              <a:hlinkClick r:id="rId5"/>
              <a:extLst>
                <a:ext uri="{FF2B5EF4-FFF2-40B4-BE49-F238E27FC236}">
                  <a16:creationId xmlns:a16="http://schemas.microsoft.com/office/drawing/2014/main" id="{EEDC8FD0-5F86-447C-9A65-9D25EA99F11F}"/>
                </a:ext>
              </a:extLst>
            </p:cNvPr>
            <p:cNvSpPr/>
            <p:nvPr/>
          </p:nvSpPr>
          <p:spPr>
            <a:xfrm rot="5400000">
              <a:off x="5814177" y="2606901"/>
              <a:ext cx="1060704" cy="9144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Tree>
    <p:extLst>
      <p:ext uri="{BB962C8B-B14F-4D97-AF65-F5344CB8AC3E}">
        <p14:creationId xmlns:p14="http://schemas.microsoft.com/office/powerpoint/2010/main" val="3492844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B7C096-4B4D-294A-A933-15D048B1A05E}"/>
              </a:ext>
            </a:extLst>
          </p:cNvPr>
          <p:cNvSpPr>
            <a:spLocks noGrp="1"/>
          </p:cNvSpPr>
          <p:nvPr>
            <p:ph type="body" sz="quarter" idx="15"/>
          </p:nvPr>
        </p:nvSpPr>
        <p:spPr>
          <a:xfrm>
            <a:off x="476626" y="386208"/>
            <a:ext cx="4768574" cy="180083"/>
          </a:xfrm>
        </p:spPr>
        <p:txBody>
          <a:bodyPr/>
          <a:lstStyle/>
          <a:p>
            <a:r>
              <a:rPr lang="es-ES" dirty="0"/>
              <a:t>PRESENTAMOS La Aceleración digital de los negocios</a:t>
            </a:r>
          </a:p>
        </p:txBody>
      </p:sp>
      <p:sp>
        <p:nvSpPr>
          <p:cNvPr id="4" name="Text Placeholder 3">
            <a:extLst>
              <a:ext uri="{FF2B5EF4-FFF2-40B4-BE49-F238E27FC236}">
                <a16:creationId xmlns:a16="http://schemas.microsoft.com/office/drawing/2014/main" id="{2577E69D-A676-114A-80CC-5CFD372ED871}"/>
              </a:ext>
            </a:extLst>
          </p:cNvPr>
          <p:cNvSpPr>
            <a:spLocks noGrp="1"/>
          </p:cNvSpPr>
          <p:nvPr>
            <p:ph type="body" sz="quarter" idx="23"/>
          </p:nvPr>
        </p:nvSpPr>
        <p:spPr>
          <a:xfrm>
            <a:off x="824398" y="1025878"/>
            <a:ext cx="4773600" cy="3339933"/>
          </a:xfrm>
        </p:spPr>
        <p:txBody>
          <a:bodyPr/>
          <a:lstStyle/>
          <a:p>
            <a:r>
              <a:rPr lang="es-ES" dirty="0"/>
              <a:t>La tecnología digital desbloquea nuevas oportunidades. Pero, ¿cuáles son estas oportunidades y cómo pueden las empresas prepararse para los riesgos asociados a ellas?</a:t>
            </a:r>
          </a:p>
          <a:p>
            <a:pPr lvl="1"/>
            <a:r>
              <a:rPr lang="es-ES" dirty="0"/>
              <a:t>Antes de la llegada de la COVID-19, Chubb colaboró con Accenture para realizar una encuesta a ejecutivos de todo el mundo, y descubrió las principales tendencias que afectan a las pequeñas y medianas empresas. El estudio encuestó a 1350 directivos de empresas de 14 sectores en nueve mercados (Australia, Brasil, Canadá, Colombia, Francia, Japón, México, Reino Unido y Estados Unidos).</a:t>
            </a:r>
            <a:br>
              <a:rPr lang="es-ES" dirty="0"/>
            </a:br>
            <a:r>
              <a:rPr lang="es-ES" dirty="0"/>
              <a:t>Y los resultados proporcionan una visión exhaustiva de las áreas en las que las empresas se han centrado en los últimos años, y por qué.</a:t>
            </a:r>
          </a:p>
          <a:p>
            <a:pPr lvl="2"/>
            <a:r>
              <a:rPr lang="es-ES" dirty="0"/>
              <a:t>Esto podría ser aún más relevante en este momento, en un contexto sin precedentes en el que la transformación digital se ha convertido en una necesidad absoluta. </a:t>
            </a:r>
          </a:p>
        </p:txBody>
      </p:sp>
      <p:sp>
        <p:nvSpPr>
          <p:cNvPr id="10" name="Slide Number Placeholder 9">
            <a:extLst>
              <a:ext uri="{FF2B5EF4-FFF2-40B4-BE49-F238E27FC236}">
                <a16:creationId xmlns:a16="http://schemas.microsoft.com/office/drawing/2014/main" id="{831F8890-B8C3-994A-B0E0-7FF82002CA97}"/>
              </a:ext>
            </a:extLst>
          </p:cNvPr>
          <p:cNvSpPr>
            <a:spLocks noGrp="1"/>
          </p:cNvSpPr>
          <p:nvPr>
            <p:ph type="sldNum" sz="quarter" idx="4"/>
          </p:nvPr>
        </p:nvSpPr>
        <p:spPr/>
        <p:txBody>
          <a:bodyPr/>
          <a:lstStyle/>
          <a:p>
            <a:pPr algn="l"/>
            <a:r>
              <a:rPr lang="es-ES"/>
              <a:t>P0</a:t>
            </a:r>
            <a:fld id="{6773EB32-DEBA-654F-981A-5727AA1F9394}" type="slidenum">
              <a:rPr lang="en-GB" smtClean="0"/>
              <a:pPr algn="l"/>
              <a:t>4</a:t>
            </a:fld>
            <a:endParaRPr lang="en-GB"/>
          </a:p>
        </p:txBody>
      </p:sp>
    </p:spTree>
    <p:extLst>
      <p:ext uri="{BB962C8B-B14F-4D97-AF65-F5344CB8AC3E}">
        <p14:creationId xmlns:p14="http://schemas.microsoft.com/office/powerpoint/2010/main" val="2709557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4847017-08C5-0944-97B7-2A2802B40A78}"/>
              </a:ext>
            </a:extLst>
          </p:cNvPr>
          <p:cNvSpPr>
            <a:spLocks noGrp="1"/>
          </p:cNvSpPr>
          <p:nvPr>
            <p:ph type="body" sz="quarter" idx="24"/>
          </p:nvPr>
        </p:nvSpPr>
        <p:spPr>
          <a:xfrm>
            <a:off x="589722" y="1069200"/>
            <a:ext cx="2482663" cy="2334698"/>
          </a:xfrm>
        </p:spPr>
        <p:txBody>
          <a:bodyPr/>
          <a:lstStyle/>
          <a:p>
            <a:r>
              <a:rPr lang="es-ES" dirty="0"/>
              <a:t>¿Quién fue encuestado?</a:t>
            </a:r>
          </a:p>
        </p:txBody>
      </p:sp>
      <p:sp>
        <p:nvSpPr>
          <p:cNvPr id="3" name="Text Placeholder 2">
            <a:extLst>
              <a:ext uri="{FF2B5EF4-FFF2-40B4-BE49-F238E27FC236}">
                <a16:creationId xmlns:a16="http://schemas.microsoft.com/office/drawing/2014/main" id="{286AA64C-4B49-1B4D-BAE5-78727F4505F2}"/>
              </a:ext>
            </a:extLst>
          </p:cNvPr>
          <p:cNvSpPr>
            <a:spLocks noGrp="1"/>
          </p:cNvSpPr>
          <p:nvPr>
            <p:ph type="body" sz="quarter" idx="25"/>
          </p:nvPr>
        </p:nvSpPr>
        <p:spPr/>
        <p:txBody>
          <a:bodyPr/>
          <a:lstStyle/>
          <a:p>
            <a:r>
              <a:rPr lang="es-ES" dirty="0"/>
              <a:t>38 %</a:t>
            </a:r>
          </a:p>
        </p:txBody>
      </p:sp>
      <p:sp>
        <p:nvSpPr>
          <p:cNvPr id="4" name="Text Placeholder 3">
            <a:extLst>
              <a:ext uri="{FF2B5EF4-FFF2-40B4-BE49-F238E27FC236}">
                <a16:creationId xmlns:a16="http://schemas.microsoft.com/office/drawing/2014/main" id="{79B40B7E-5E0E-C842-AA69-84EA6C20B237}"/>
              </a:ext>
            </a:extLst>
          </p:cNvPr>
          <p:cNvSpPr>
            <a:spLocks noGrp="1"/>
          </p:cNvSpPr>
          <p:nvPr>
            <p:ph type="body" sz="quarter" idx="39"/>
          </p:nvPr>
        </p:nvSpPr>
        <p:spPr/>
        <p:txBody>
          <a:bodyPr/>
          <a:lstStyle/>
          <a:p>
            <a:r>
              <a:rPr lang="es-ES" dirty="0"/>
              <a:t>¿Quiénes </a:t>
            </a:r>
          </a:p>
          <a:p>
            <a:r>
              <a:rPr lang="es-ES" dirty="0"/>
              <a:t>respondieron a la encuesta?</a:t>
            </a:r>
          </a:p>
        </p:txBody>
      </p:sp>
      <p:sp>
        <p:nvSpPr>
          <p:cNvPr id="5" name="Slide Number Placeholder 4">
            <a:extLst>
              <a:ext uri="{FF2B5EF4-FFF2-40B4-BE49-F238E27FC236}">
                <a16:creationId xmlns:a16="http://schemas.microsoft.com/office/drawing/2014/main" id="{221303DE-C6B6-9D46-B690-5A31226890AB}"/>
              </a:ext>
            </a:extLst>
          </p:cNvPr>
          <p:cNvSpPr>
            <a:spLocks noGrp="1"/>
          </p:cNvSpPr>
          <p:nvPr>
            <p:ph type="sldNum" sz="quarter" idx="4"/>
          </p:nvPr>
        </p:nvSpPr>
        <p:spPr/>
        <p:txBody>
          <a:bodyPr/>
          <a:lstStyle/>
          <a:p>
            <a:r>
              <a:rPr lang="es-ES"/>
              <a:t>P0</a:t>
            </a:r>
            <a:fld id="{6773EB32-DEBA-654F-981A-5727AA1F9394}" type="slidenum">
              <a:rPr lang="en-GB" smtClean="0"/>
              <a:pPr/>
              <a:t>5</a:t>
            </a:fld>
            <a:endParaRPr lang="en-GB"/>
          </a:p>
        </p:txBody>
      </p:sp>
      <p:sp>
        <p:nvSpPr>
          <p:cNvPr id="7" name="Text Placeholder 6">
            <a:extLst>
              <a:ext uri="{FF2B5EF4-FFF2-40B4-BE49-F238E27FC236}">
                <a16:creationId xmlns:a16="http://schemas.microsoft.com/office/drawing/2014/main" id="{CBC71FFE-0094-E84F-BFAC-930C53148ADE}"/>
              </a:ext>
            </a:extLst>
          </p:cNvPr>
          <p:cNvSpPr>
            <a:spLocks noGrp="1"/>
          </p:cNvSpPr>
          <p:nvPr>
            <p:ph type="body" sz="quarter" idx="43"/>
          </p:nvPr>
        </p:nvSpPr>
        <p:spPr/>
        <p:txBody>
          <a:bodyPr/>
          <a:lstStyle/>
          <a:p>
            <a:r>
              <a:rPr lang="es-ES" dirty="0"/>
              <a:t>30 %</a:t>
            </a:r>
          </a:p>
        </p:txBody>
      </p:sp>
      <p:sp>
        <p:nvSpPr>
          <p:cNvPr id="8" name="Text Placeholder 7">
            <a:extLst>
              <a:ext uri="{FF2B5EF4-FFF2-40B4-BE49-F238E27FC236}">
                <a16:creationId xmlns:a16="http://schemas.microsoft.com/office/drawing/2014/main" id="{F2110C9F-3BFC-384F-827A-B74F73B2A96A}"/>
              </a:ext>
            </a:extLst>
          </p:cNvPr>
          <p:cNvSpPr>
            <a:spLocks noGrp="1"/>
          </p:cNvSpPr>
          <p:nvPr>
            <p:ph type="body" sz="quarter" idx="44"/>
          </p:nvPr>
        </p:nvSpPr>
        <p:spPr/>
        <p:txBody>
          <a:bodyPr/>
          <a:lstStyle/>
          <a:p>
            <a:r>
              <a:rPr lang="es-ES" dirty="0"/>
              <a:t>32 %</a:t>
            </a:r>
          </a:p>
        </p:txBody>
      </p:sp>
      <p:sp>
        <p:nvSpPr>
          <p:cNvPr id="9" name="Text Placeholder 8">
            <a:extLst>
              <a:ext uri="{FF2B5EF4-FFF2-40B4-BE49-F238E27FC236}">
                <a16:creationId xmlns:a16="http://schemas.microsoft.com/office/drawing/2014/main" id="{B68F6F3A-731A-D54E-9FD6-A2D20EC7F174}"/>
              </a:ext>
            </a:extLst>
          </p:cNvPr>
          <p:cNvSpPr>
            <a:spLocks noGrp="1"/>
          </p:cNvSpPr>
          <p:nvPr>
            <p:ph type="body" sz="quarter" idx="45"/>
          </p:nvPr>
        </p:nvSpPr>
        <p:spPr/>
        <p:txBody>
          <a:bodyPr/>
          <a:lstStyle/>
          <a:p>
            <a:r>
              <a:rPr lang="es-ES" dirty="0"/>
              <a:t>28 %</a:t>
            </a:r>
          </a:p>
        </p:txBody>
      </p:sp>
      <p:sp>
        <p:nvSpPr>
          <p:cNvPr id="10" name="Text Placeholder 9">
            <a:extLst>
              <a:ext uri="{FF2B5EF4-FFF2-40B4-BE49-F238E27FC236}">
                <a16:creationId xmlns:a16="http://schemas.microsoft.com/office/drawing/2014/main" id="{5F90FCD0-E7C4-CC48-AA7A-55992AA723DB}"/>
              </a:ext>
            </a:extLst>
          </p:cNvPr>
          <p:cNvSpPr>
            <a:spLocks noGrp="1"/>
          </p:cNvSpPr>
          <p:nvPr>
            <p:ph type="body" sz="quarter" idx="46"/>
          </p:nvPr>
        </p:nvSpPr>
        <p:spPr>
          <a:xfrm>
            <a:off x="8120224" y="4046926"/>
            <a:ext cx="665002" cy="309549"/>
          </a:xfrm>
        </p:spPr>
        <p:txBody>
          <a:bodyPr/>
          <a:lstStyle/>
          <a:p>
            <a:r>
              <a:rPr lang="es-ES" dirty="0"/>
              <a:t>22 %</a:t>
            </a:r>
          </a:p>
        </p:txBody>
      </p:sp>
      <p:sp>
        <p:nvSpPr>
          <p:cNvPr id="11" name="Text Placeholder 10">
            <a:extLst>
              <a:ext uri="{FF2B5EF4-FFF2-40B4-BE49-F238E27FC236}">
                <a16:creationId xmlns:a16="http://schemas.microsoft.com/office/drawing/2014/main" id="{6295FF71-1BA3-1E43-B4B8-D409F1E8DD45}"/>
              </a:ext>
            </a:extLst>
          </p:cNvPr>
          <p:cNvSpPr>
            <a:spLocks noGrp="1"/>
          </p:cNvSpPr>
          <p:nvPr>
            <p:ph type="body" sz="quarter" idx="47"/>
          </p:nvPr>
        </p:nvSpPr>
        <p:spPr>
          <a:xfrm>
            <a:off x="8120223" y="3097662"/>
            <a:ext cx="717403" cy="309549"/>
          </a:xfrm>
        </p:spPr>
        <p:txBody>
          <a:bodyPr/>
          <a:lstStyle/>
          <a:p>
            <a:r>
              <a:rPr lang="es-ES" dirty="0"/>
              <a:t>24 %</a:t>
            </a:r>
          </a:p>
        </p:txBody>
      </p:sp>
      <p:sp>
        <p:nvSpPr>
          <p:cNvPr id="12" name="Text Placeholder 11">
            <a:extLst>
              <a:ext uri="{FF2B5EF4-FFF2-40B4-BE49-F238E27FC236}">
                <a16:creationId xmlns:a16="http://schemas.microsoft.com/office/drawing/2014/main" id="{98DF8F34-A9EC-554B-8043-B9542A5E2100}"/>
              </a:ext>
            </a:extLst>
          </p:cNvPr>
          <p:cNvSpPr>
            <a:spLocks noGrp="1"/>
          </p:cNvSpPr>
          <p:nvPr>
            <p:ph type="body" sz="quarter" idx="48"/>
          </p:nvPr>
        </p:nvSpPr>
        <p:spPr>
          <a:xfrm>
            <a:off x="6782726" y="3093920"/>
            <a:ext cx="769850" cy="309549"/>
          </a:xfrm>
        </p:spPr>
        <p:txBody>
          <a:bodyPr/>
          <a:lstStyle/>
          <a:p>
            <a:r>
              <a:rPr lang="es-ES" dirty="0"/>
              <a:t>26 %</a:t>
            </a:r>
          </a:p>
        </p:txBody>
      </p:sp>
      <p:sp>
        <p:nvSpPr>
          <p:cNvPr id="13" name="Text Placeholder 12">
            <a:extLst>
              <a:ext uri="{FF2B5EF4-FFF2-40B4-BE49-F238E27FC236}">
                <a16:creationId xmlns:a16="http://schemas.microsoft.com/office/drawing/2014/main" id="{B8E7D6C4-5B1D-4C48-BCE9-14498F3561D8}"/>
              </a:ext>
            </a:extLst>
          </p:cNvPr>
          <p:cNvSpPr>
            <a:spLocks noGrp="1"/>
          </p:cNvSpPr>
          <p:nvPr>
            <p:ph type="body" sz="quarter" idx="55"/>
          </p:nvPr>
        </p:nvSpPr>
        <p:spPr/>
        <p:txBody>
          <a:bodyPr/>
          <a:lstStyle/>
          <a:p>
            <a:r>
              <a:rPr lang="es-ES"/>
              <a:t>¿Cuántos empleados A JORNADA COMPLETA tienen? </a:t>
            </a:r>
          </a:p>
        </p:txBody>
      </p:sp>
      <p:sp>
        <p:nvSpPr>
          <p:cNvPr id="14" name="Text Placeholder 13">
            <a:extLst>
              <a:ext uri="{FF2B5EF4-FFF2-40B4-BE49-F238E27FC236}">
                <a16:creationId xmlns:a16="http://schemas.microsoft.com/office/drawing/2014/main" id="{FF6F4B6D-9DBD-8444-8911-AABC275C990A}"/>
              </a:ext>
            </a:extLst>
          </p:cNvPr>
          <p:cNvSpPr>
            <a:spLocks noGrp="1"/>
          </p:cNvSpPr>
          <p:nvPr>
            <p:ph type="body" sz="quarter" idx="56"/>
          </p:nvPr>
        </p:nvSpPr>
        <p:spPr/>
        <p:txBody>
          <a:bodyPr/>
          <a:lstStyle/>
          <a:p>
            <a:r>
              <a:rPr lang="es-ES"/>
              <a:t>Propietarios / Socios </a:t>
            </a:r>
          </a:p>
        </p:txBody>
      </p:sp>
      <p:sp>
        <p:nvSpPr>
          <p:cNvPr id="15" name="Text Placeholder 14">
            <a:extLst>
              <a:ext uri="{FF2B5EF4-FFF2-40B4-BE49-F238E27FC236}">
                <a16:creationId xmlns:a16="http://schemas.microsoft.com/office/drawing/2014/main" id="{3A8ACF55-874C-1D47-8044-0C751E2B18C9}"/>
              </a:ext>
            </a:extLst>
          </p:cNvPr>
          <p:cNvSpPr>
            <a:spLocks noGrp="1"/>
          </p:cNvSpPr>
          <p:nvPr>
            <p:ph type="body" sz="quarter" idx="57"/>
          </p:nvPr>
        </p:nvSpPr>
        <p:spPr>
          <a:xfrm>
            <a:off x="3505200" y="4250200"/>
            <a:ext cx="1577975" cy="468298"/>
          </a:xfrm>
        </p:spPr>
        <p:txBody>
          <a:bodyPr/>
          <a:lstStyle/>
          <a:p>
            <a:r>
              <a:rPr lang="es-ES" dirty="0"/>
              <a:t>Vicepresidente ejecutivo </a:t>
            </a:r>
          </a:p>
          <a:p>
            <a:r>
              <a:rPr lang="es-ES" dirty="0"/>
              <a:t>Vicepresidente, director o</a:t>
            </a:r>
          </a:p>
          <a:p>
            <a:r>
              <a:rPr lang="es-ES" dirty="0"/>
              <a:t>equivalente como puesto de trabajo</a:t>
            </a:r>
          </a:p>
        </p:txBody>
      </p:sp>
      <p:sp>
        <p:nvSpPr>
          <p:cNvPr id="16" name="Text Placeholder 15">
            <a:extLst>
              <a:ext uri="{FF2B5EF4-FFF2-40B4-BE49-F238E27FC236}">
                <a16:creationId xmlns:a16="http://schemas.microsoft.com/office/drawing/2014/main" id="{EC4B9B64-043A-354B-B4AF-263B3C6ECE7E}"/>
              </a:ext>
            </a:extLst>
          </p:cNvPr>
          <p:cNvSpPr>
            <a:spLocks noGrp="1"/>
          </p:cNvSpPr>
          <p:nvPr>
            <p:ph type="body" sz="quarter" idx="58"/>
          </p:nvPr>
        </p:nvSpPr>
        <p:spPr/>
        <p:txBody>
          <a:bodyPr/>
          <a:lstStyle/>
          <a:p>
            <a:r>
              <a:rPr lang="es-ES"/>
              <a:t>Altos directivos </a:t>
            </a:r>
          </a:p>
        </p:txBody>
      </p:sp>
      <p:sp>
        <p:nvSpPr>
          <p:cNvPr id="17" name="Text Placeholder 16">
            <a:extLst>
              <a:ext uri="{FF2B5EF4-FFF2-40B4-BE49-F238E27FC236}">
                <a16:creationId xmlns:a16="http://schemas.microsoft.com/office/drawing/2014/main" id="{A6A68EC3-A2D9-FB4F-99EA-6616F8090C5F}"/>
              </a:ext>
            </a:extLst>
          </p:cNvPr>
          <p:cNvSpPr>
            <a:spLocks noGrp="1"/>
          </p:cNvSpPr>
          <p:nvPr>
            <p:ph type="body" sz="quarter" idx="59"/>
          </p:nvPr>
        </p:nvSpPr>
        <p:spPr/>
        <p:txBody>
          <a:bodyPr/>
          <a:lstStyle/>
          <a:p>
            <a:r>
              <a:rPr lang="es-ES"/>
              <a:t>50-99 </a:t>
            </a:r>
          </a:p>
          <a:p>
            <a:r>
              <a:rPr lang="es-ES"/>
              <a:t>empleados </a:t>
            </a:r>
          </a:p>
        </p:txBody>
      </p:sp>
      <p:sp>
        <p:nvSpPr>
          <p:cNvPr id="18" name="Text Placeholder 17">
            <a:extLst>
              <a:ext uri="{FF2B5EF4-FFF2-40B4-BE49-F238E27FC236}">
                <a16:creationId xmlns:a16="http://schemas.microsoft.com/office/drawing/2014/main" id="{51812098-66AA-2047-A830-19E943B2BC2A}"/>
              </a:ext>
            </a:extLst>
          </p:cNvPr>
          <p:cNvSpPr>
            <a:spLocks noGrp="1"/>
          </p:cNvSpPr>
          <p:nvPr>
            <p:ph type="body" sz="quarter" idx="60"/>
          </p:nvPr>
        </p:nvSpPr>
        <p:spPr/>
        <p:txBody>
          <a:bodyPr/>
          <a:lstStyle/>
          <a:p>
            <a:r>
              <a:rPr lang="es-ES"/>
              <a:t>20-49 </a:t>
            </a:r>
          </a:p>
          <a:p>
            <a:r>
              <a:rPr lang="es-ES"/>
              <a:t>empleados </a:t>
            </a:r>
          </a:p>
        </p:txBody>
      </p:sp>
      <p:sp>
        <p:nvSpPr>
          <p:cNvPr id="19" name="Text Placeholder 18">
            <a:extLst>
              <a:ext uri="{FF2B5EF4-FFF2-40B4-BE49-F238E27FC236}">
                <a16:creationId xmlns:a16="http://schemas.microsoft.com/office/drawing/2014/main" id="{304A0F8E-CCC0-1E48-B631-DC1EAE0FDAC2}"/>
              </a:ext>
            </a:extLst>
          </p:cNvPr>
          <p:cNvSpPr>
            <a:spLocks noGrp="1"/>
          </p:cNvSpPr>
          <p:nvPr>
            <p:ph type="body" sz="quarter" idx="61"/>
          </p:nvPr>
        </p:nvSpPr>
        <p:spPr/>
        <p:txBody>
          <a:bodyPr/>
          <a:lstStyle/>
          <a:p>
            <a:r>
              <a:rPr lang="es-ES"/>
              <a:t>100-250</a:t>
            </a:r>
          </a:p>
          <a:p>
            <a:r>
              <a:rPr lang="es-ES"/>
              <a:t>empleados </a:t>
            </a:r>
          </a:p>
        </p:txBody>
      </p:sp>
      <p:sp>
        <p:nvSpPr>
          <p:cNvPr id="20" name="Text Placeholder 19">
            <a:extLst>
              <a:ext uri="{FF2B5EF4-FFF2-40B4-BE49-F238E27FC236}">
                <a16:creationId xmlns:a16="http://schemas.microsoft.com/office/drawing/2014/main" id="{72DBF3E9-14B5-D24F-AC91-0B8752CB12C3}"/>
              </a:ext>
            </a:extLst>
          </p:cNvPr>
          <p:cNvSpPr>
            <a:spLocks noGrp="1"/>
          </p:cNvSpPr>
          <p:nvPr>
            <p:ph type="body" sz="quarter" idx="62"/>
          </p:nvPr>
        </p:nvSpPr>
        <p:spPr/>
        <p:txBody>
          <a:bodyPr/>
          <a:lstStyle/>
          <a:p>
            <a:r>
              <a:rPr lang="es-ES"/>
              <a:t>2-19 </a:t>
            </a:r>
          </a:p>
          <a:p>
            <a:r>
              <a:rPr lang="es-ES"/>
              <a:t>empleados </a:t>
            </a:r>
          </a:p>
        </p:txBody>
      </p:sp>
      <p:sp>
        <p:nvSpPr>
          <p:cNvPr id="23" name="Text Placeholder 1">
            <a:extLst>
              <a:ext uri="{FF2B5EF4-FFF2-40B4-BE49-F238E27FC236}">
                <a16:creationId xmlns:a16="http://schemas.microsoft.com/office/drawing/2014/main" id="{165CFF27-0858-4928-A6AC-2F91EBC075ED}"/>
              </a:ext>
            </a:extLst>
          </p:cNvPr>
          <p:cNvSpPr>
            <a:spLocks noGrp="1"/>
          </p:cNvSpPr>
          <p:nvPr>
            <p:ph type="body" sz="quarter" idx="41"/>
          </p:nvPr>
        </p:nvSpPr>
        <p:spPr>
          <a:xfrm>
            <a:off x="476250" y="471488"/>
            <a:ext cx="4768850" cy="184150"/>
          </a:xfrm>
        </p:spPr>
        <p:txBody>
          <a:bodyPr/>
          <a:lstStyle/>
          <a:p>
            <a:r>
              <a:rPr lang="es-ES" dirty="0"/>
              <a:t>PRESENTAMOS La Aceleración digital de los negocios</a:t>
            </a:r>
          </a:p>
        </p:txBody>
      </p:sp>
    </p:spTree>
    <p:extLst>
      <p:ext uri="{BB962C8B-B14F-4D97-AF65-F5344CB8AC3E}">
        <p14:creationId xmlns:p14="http://schemas.microsoft.com/office/powerpoint/2010/main" val="2385273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F916620F-1065-6A46-98C0-57BA7EDFA0B4}"/>
              </a:ext>
            </a:extLst>
          </p:cNvPr>
          <p:cNvSpPr>
            <a:spLocks noGrp="1"/>
          </p:cNvSpPr>
          <p:nvPr>
            <p:ph type="body" sz="quarter" idx="23"/>
          </p:nvPr>
        </p:nvSpPr>
        <p:spPr>
          <a:xfrm>
            <a:off x="824398" y="1069200"/>
            <a:ext cx="2476800" cy="3339933"/>
          </a:xfrm>
        </p:spPr>
        <p:txBody>
          <a:bodyPr/>
          <a:lstStyle/>
          <a:p>
            <a:r>
              <a:rPr lang="es-ES" dirty="0"/>
              <a:t>¿En qué se centran?</a:t>
            </a:r>
          </a:p>
          <a:p>
            <a:pPr lvl="1"/>
            <a:r>
              <a:rPr lang="es-ES" dirty="0"/>
              <a:t>Las empresas encuestadas revelaron un interés específico en algunos puntos clave. </a:t>
            </a:r>
          </a:p>
          <a:p>
            <a:pPr lvl="1"/>
            <a:r>
              <a:rPr lang="es-ES" dirty="0"/>
              <a:t>Estos cuatro “puntos" representan tendencias que ofrecen enormes oportunidades, pero la inversión y la evolución son esenciales para sacar el máximo partido de ellos. </a:t>
            </a:r>
          </a:p>
        </p:txBody>
      </p:sp>
      <p:sp>
        <p:nvSpPr>
          <p:cNvPr id="5" name="Text Placeholder 4">
            <a:extLst>
              <a:ext uri="{FF2B5EF4-FFF2-40B4-BE49-F238E27FC236}">
                <a16:creationId xmlns:a16="http://schemas.microsoft.com/office/drawing/2014/main" id="{B82446B8-80EA-2E47-9EE7-C42DC199EC16}"/>
              </a:ext>
            </a:extLst>
          </p:cNvPr>
          <p:cNvSpPr>
            <a:spLocks noGrp="1"/>
          </p:cNvSpPr>
          <p:nvPr>
            <p:ph type="body" sz="quarter" idx="25"/>
          </p:nvPr>
        </p:nvSpPr>
        <p:spPr/>
        <p:txBody>
          <a:bodyPr/>
          <a:lstStyle/>
          <a:p>
            <a:r>
              <a:rPr lang="es-ES"/>
              <a:t>01</a:t>
            </a:r>
          </a:p>
        </p:txBody>
      </p:sp>
      <p:sp>
        <p:nvSpPr>
          <p:cNvPr id="14" name="Slide Number Placeholder 13">
            <a:extLst>
              <a:ext uri="{FF2B5EF4-FFF2-40B4-BE49-F238E27FC236}">
                <a16:creationId xmlns:a16="http://schemas.microsoft.com/office/drawing/2014/main" id="{C38520BE-9B5E-794C-AD16-3D9E2B2E5CFD}"/>
              </a:ext>
            </a:extLst>
          </p:cNvPr>
          <p:cNvSpPr>
            <a:spLocks noGrp="1"/>
          </p:cNvSpPr>
          <p:nvPr>
            <p:ph type="sldNum" sz="quarter" idx="4"/>
          </p:nvPr>
        </p:nvSpPr>
        <p:spPr/>
        <p:txBody>
          <a:bodyPr/>
          <a:lstStyle/>
          <a:p>
            <a:pPr algn="l"/>
            <a:r>
              <a:rPr lang="es-ES"/>
              <a:t>P0</a:t>
            </a:r>
            <a:fld id="{6773EB32-DEBA-654F-981A-5727AA1F9394}" type="slidenum">
              <a:rPr lang="en-GB" smtClean="0"/>
              <a:pPr algn="l"/>
              <a:t>6</a:t>
            </a:fld>
            <a:endParaRPr lang="en-GB"/>
          </a:p>
        </p:txBody>
      </p:sp>
      <p:sp>
        <p:nvSpPr>
          <p:cNvPr id="6" name="Text Placeholder 5">
            <a:extLst>
              <a:ext uri="{FF2B5EF4-FFF2-40B4-BE49-F238E27FC236}">
                <a16:creationId xmlns:a16="http://schemas.microsoft.com/office/drawing/2014/main" id="{AD5A8D68-55D3-0D41-8A14-E06BB64083B5}"/>
              </a:ext>
            </a:extLst>
          </p:cNvPr>
          <p:cNvSpPr>
            <a:spLocks noGrp="1"/>
          </p:cNvSpPr>
          <p:nvPr>
            <p:ph type="body" sz="quarter" idx="26"/>
          </p:nvPr>
        </p:nvSpPr>
        <p:spPr/>
        <p:txBody>
          <a:bodyPr/>
          <a:lstStyle/>
          <a:p>
            <a:r>
              <a:rPr lang="es-ES" dirty="0"/>
              <a:t>Dominar las comunicaciones digitales</a:t>
            </a:r>
          </a:p>
        </p:txBody>
      </p:sp>
      <p:sp>
        <p:nvSpPr>
          <p:cNvPr id="7" name="Text Placeholder 6">
            <a:extLst>
              <a:ext uri="{FF2B5EF4-FFF2-40B4-BE49-F238E27FC236}">
                <a16:creationId xmlns:a16="http://schemas.microsoft.com/office/drawing/2014/main" id="{AD8967F5-1C22-884E-9719-247174A9AC93}"/>
              </a:ext>
            </a:extLst>
          </p:cNvPr>
          <p:cNvSpPr>
            <a:spLocks noGrp="1"/>
          </p:cNvSpPr>
          <p:nvPr>
            <p:ph type="body" sz="quarter" idx="42"/>
          </p:nvPr>
        </p:nvSpPr>
        <p:spPr/>
        <p:txBody>
          <a:bodyPr/>
          <a:lstStyle/>
          <a:p>
            <a:r>
              <a:rPr lang="es-ES"/>
              <a:t>02</a:t>
            </a:r>
          </a:p>
        </p:txBody>
      </p:sp>
      <p:sp>
        <p:nvSpPr>
          <p:cNvPr id="8" name="Text Placeholder 7">
            <a:extLst>
              <a:ext uri="{FF2B5EF4-FFF2-40B4-BE49-F238E27FC236}">
                <a16:creationId xmlns:a16="http://schemas.microsoft.com/office/drawing/2014/main" id="{6B0561A4-B23F-A040-B2A9-D60953EEBF09}"/>
              </a:ext>
            </a:extLst>
          </p:cNvPr>
          <p:cNvSpPr>
            <a:spLocks noGrp="1"/>
          </p:cNvSpPr>
          <p:nvPr>
            <p:ph type="body" sz="quarter" idx="43"/>
          </p:nvPr>
        </p:nvSpPr>
        <p:spPr/>
        <p:txBody>
          <a:bodyPr/>
          <a:lstStyle/>
          <a:p>
            <a:r>
              <a:rPr lang="es-ES"/>
              <a:t>Aprovechar </a:t>
            </a:r>
          </a:p>
          <a:p>
            <a:r>
              <a:rPr lang="es-ES"/>
              <a:t>el poder</a:t>
            </a:r>
          </a:p>
          <a:p>
            <a:r>
              <a:rPr lang="es-ES"/>
              <a:t>de los datos</a:t>
            </a:r>
          </a:p>
        </p:txBody>
      </p:sp>
      <p:sp>
        <p:nvSpPr>
          <p:cNvPr id="9" name="Text Placeholder 8">
            <a:extLst>
              <a:ext uri="{FF2B5EF4-FFF2-40B4-BE49-F238E27FC236}">
                <a16:creationId xmlns:a16="http://schemas.microsoft.com/office/drawing/2014/main" id="{15E2FB4C-A414-6849-BDB8-B49510EA74E1}"/>
              </a:ext>
            </a:extLst>
          </p:cNvPr>
          <p:cNvSpPr>
            <a:spLocks noGrp="1"/>
          </p:cNvSpPr>
          <p:nvPr>
            <p:ph type="body" sz="quarter" idx="44"/>
          </p:nvPr>
        </p:nvSpPr>
        <p:spPr/>
        <p:txBody>
          <a:bodyPr/>
          <a:lstStyle/>
          <a:p>
            <a:r>
              <a:rPr lang="es-ES"/>
              <a:t>03</a:t>
            </a:r>
          </a:p>
        </p:txBody>
      </p:sp>
      <p:sp>
        <p:nvSpPr>
          <p:cNvPr id="10" name="Text Placeholder 9">
            <a:extLst>
              <a:ext uri="{FF2B5EF4-FFF2-40B4-BE49-F238E27FC236}">
                <a16:creationId xmlns:a16="http://schemas.microsoft.com/office/drawing/2014/main" id="{970987E8-B1D2-2942-AF84-7199B8C95DD0}"/>
              </a:ext>
            </a:extLst>
          </p:cNvPr>
          <p:cNvSpPr>
            <a:spLocks noGrp="1"/>
          </p:cNvSpPr>
          <p:nvPr>
            <p:ph type="body" sz="quarter" idx="45"/>
          </p:nvPr>
        </p:nvSpPr>
        <p:spPr/>
        <p:txBody>
          <a:bodyPr/>
          <a:lstStyle/>
          <a:p>
            <a:r>
              <a:rPr lang="es-ES" dirty="0"/>
              <a:t>Apoyar a los empleados </a:t>
            </a:r>
          </a:p>
        </p:txBody>
      </p:sp>
      <p:sp>
        <p:nvSpPr>
          <p:cNvPr id="11" name="Text Placeholder 10">
            <a:extLst>
              <a:ext uri="{FF2B5EF4-FFF2-40B4-BE49-F238E27FC236}">
                <a16:creationId xmlns:a16="http://schemas.microsoft.com/office/drawing/2014/main" id="{4B2F6327-16AC-D646-BEA9-EC2DA7493C61}"/>
              </a:ext>
            </a:extLst>
          </p:cNvPr>
          <p:cNvSpPr>
            <a:spLocks noGrp="1"/>
          </p:cNvSpPr>
          <p:nvPr>
            <p:ph type="body" sz="quarter" idx="46"/>
          </p:nvPr>
        </p:nvSpPr>
        <p:spPr/>
        <p:txBody>
          <a:bodyPr/>
          <a:lstStyle/>
          <a:p>
            <a:r>
              <a:rPr lang="es-ES"/>
              <a:t>04</a:t>
            </a:r>
          </a:p>
        </p:txBody>
      </p:sp>
      <p:sp>
        <p:nvSpPr>
          <p:cNvPr id="12" name="Text Placeholder 11">
            <a:extLst>
              <a:ext uri="{FF2B5EF4-FFF2-40B4-BE49-F238E27FC236}">
                <a16:creationId xmlns:a16="http://schemas.microsoft.com/office/drawing/2014/main" id="{F1407296-2EE9-104A-BC08-4B88C3FABCCB}"/>
              </a:ext>
            </a:extLst>
          </p:cNvPr>
          <p:cNvSpPr>
            <a:spLocks noGrp="1"/>
          </p:cNvSpPr>
          <p:nvPr>
            <p:ph type="body" sz="quarter" idx="47"/>
          </p:nvPr>
        </p:nvSpPr>
        <p:spPr/>
        <p:txBody>
          <a:bodyPr/>
          <a:lstStyle/>
          <a:p>
            <a:r>
              <a:rPr lang="es-ES" dirty="0"/>
              <a:t>Ser un actor importante en un mercado global</a:t>
            </a:r>
          </a:p>
          <a:p>
            <a:r>
              <a:rPr lang="es-ES" dirty="0"/>
              <a:t> </a:t>
            </a:r>
          </a:p>
        </p:txBody>
      </p:sp>
      <p:sp>
        <p:nvSpPr>
          <p:cNvPr id="15" name="Text Placeholder 1">
            <a:extLst>
              <a:ext uri="{FF2B5EF4-FFF2-40B4-BE49-F238E27FC236}">
                <a16:creationId xmlns:a16="http://schemas.microsoft.com/office/drawing/2014/main" id="{2E4E8951-3A29-42BB-A9AE-AF1B832A34BF}"/>
              </a:ext>
            </a:extLst>
          </p:cNvPr>
          <p:cNvSpPr>
            <a:spLocks noGrp="1"/>
          </p:cNvSpPr>
          <p:nvPr>
            <p:ph type="body" sz="quarter" idx="41"/>
          </p:nvPr>
        </p:nvSpPr>
        <p:spPr>
          <a:xfrm>
            <a:off x="104400" y="287338"/>
            <a:ext cx="4768850" cy="184150"/>
          </a:xfrm>
        </p:spPr>
        <p:txBody>
          <a:bodyPr/>
          <a:lstStyle/>
          <a:p>
            <a:r>
              <a:rPr lang="es-ES" dirty="0"/>
              <a:t>PRESENTAMOS La Aceleración digital de los negocios</a:t>
            </a:r>
          </a:p>
        </p:txBody>
      </p:sp>
    </p:spTree>
    <p:extLst>
      <p:ext uri="{BB962C8B-B14F-4D97-AF65-F5344CB8AC3E}">
        <p14:creationId xmlns:p14="http://schemas.microsoft.com/office/powerpoint/2010/main" val="134591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5132D29-9090-294E-8280-20E92323EBA3}"/>
              </a:ext>
            </a:extLst>
          </p:cNvPr>
          <p:cNvSpPr>
            <a:spLocks noGrp="1"/>
          </p:cNvSpPr>
          <p:nvPr>
            <p:ph type="body" sz="quarter" idx="23"/>
          </p:nvPr>
        </p:nvSpPr>
        <p:spPr/>
        <p:txBody>
          <a:bodyPr/>
          <a:lstStyle/>
          <a:p>
            <a:r>
              <a:rPr lang="es-ES" dirty="0"/>
              <a:t>Desarrollar experiencias digitales para llegar a los clientes en el momento y el lugar adecuados, y permitir la entrega de productos y servicios a la medida de las necesidades y deseos de los clientes.</a:t>
            </a:r>
          </a:p>
        </p:txBody>
      </p:sp>
      <p:sp>
        <p:nvSpPr>
          <p:cNvPr id="5" name="Text Placeholder 4">
            <a:extLst>
              <a:ext uri="{FF2B5EF4-FFF2-40B4-BE49-F238E27FC236}">
                <a16:creationId xmlns:a16="http://schemas.microsoft.com/office/drawing/2014/main" id="{C0850FD6-36B4-0244-8971-BF1EF3602D4C}"/>
              </a:ext>
            </a:extLst>
          </p:cNvPr>
          <p:cNvSpPr>
            <a:spLocks noGrp="1"/>
          </p:cNvSpPr>
          <p:nvPr>
            <p:ph type="body" sz="quarter" idx="25"/>
          </p:nvPr>
        </p:nvSpPr>
        <p:spPr/>
        <p:txBody>
          <a:bodyPr/>
          <a:lstStyle/>
          <a:p>
            <a:r>
              <a:rPr lang="es-ES"/>
              <a:t>01</a:t>
            </a:r>
          </a:p>
        </p:txBody>
      </p:sp>
      <p:sp>
        <p:nvSpPr>
          <p:cNvPr id="8" name="Slide Number Placeholder 7">
            <a:extLst>
              <a:ext uri="{FF2B5EF4-FFF2-40B4-BE49-F238E27FC236}">
                <a16:creationId xmlns:a16="http://schemas.microsoft.com/office/drawing/2014/main" id="{86AFD99E-3B27-D243-AEC4-AF9660A4460A}"/>
              </a:ext>
            </a:extLst>
          </p:cNvPr>
          <p:cNvSpPr>
            <a:spLocks noGrp="1"/>
          </p:cNvSpPr>
          <p:nvPr>
            <p:ph type="sldNum" sz="quarter" idx="4"/>
          </p:nvPr>
        </p:nvSpPr>
        <p:spPr/>
        <p:txBody>
          <a:bodyPr/>
          <a:lstStyle/>
          <a:p>
            <a:pPr algn="l"/>
            <a:r>
              <a:rPr lang="es-ES"/>
              <a:t>P0</a:t>
            </a:r>
            <a:fld id="{6773EB32-DEBA-654F-981A-5727AA1F9394}" type="slidenum">
              <a:rPr lang="en-GB" smtClean="0"/>
              <a:pPr algn="l"/>
              <a:t>7</a:t>
            </a:fld>
            <a:endParaRPr lang="en-GB"/>
          </a:p>
        </p:txBody>
      </p:sp>
      <p:sp>
        <p:nvSpPr>
          <p:cNvPr id="2" name="Text Placeholder 1">
            <a:extLst>
              <a:ext uri="{FF2B5EF4-FFF2-40B4-BE49-F238E27FC236}">
                <a16:creationId xmlns:a16="http://schemas.microsoft.com/office/drawing/2014/main" id="{C2B62CDC-BB23-1C40-B661-424BBA44E802}"/>
              </a:ext>
            </a:extLst>
          </p:cNvPr>
          <p:cNvSpPr>
            <a:spLocks noGrp="1"/>
          </p:cNvSpPr>
          <p:nvPr>
            <p:ph type="body" sz="quarter" idx="41"/>
          </p:nvPr>
        </p:nvSpPr>
        <p:spPr/>
        <p:txBody>
          <a:bodyPr/>
          <a:lstStyle/>
          <a:p>
            <a:r>
              <a:rPr lang="es-ES" dirty="0"/>
              <a:t>Dominar las comunicaciones digitales</a:t>
            </a:r>
          </a:p>
          <a:p>
            <a:endParaRPr lang="es-ES" dirty="0"/>
          </a:p>
        </p:txBody>
      </p:sp>
    </p:spTree>
    <p:extLst>
      <p:ext uri="{BB962C8B-B14F-4D97-AF65-F5344CB8AC3E}">
        <p14:creationId xmlns:p14="http://schemas.microsoft.com/office/powerpoint/2010/main" val="2757690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0DD85F6-EE01-E546-9E6A-C5DCF0493E22}"/>
              </a:ext>
            </a:extLst>
          </p:cNvPr>
          <p:cNvSpPr>
            <a:spLocks noGrp="1"/>
          </p:cNvSpPr>
          <p:nvPr>
            <p:ph type="body" sz="quarter" idx="23"/>
          </p:nvPr>
        </p:nvSpPr>
        <p:spPr/>
        <p:txBody>
          <a:bodyPr/>
          <a:lstStyle/>
          <a:p>
            <a:r>
              <a:rPr lang="es-ES"/>
              <a:t>Adoptar la nube y otras tecnologías avanzadas, como la IA, para perfeccionar los productos y servicios de los clientes y optimizar las operaciones comerciales. </a:t>
            </a:r>
          </a:p>
        </p:txBody>
      </p:sp>
      <p:sp>
        <p:nvSpPr>
          <p:cNvPr id="5" name="Text Placeholder 4">
            <a:extLst>
              <a:ext uri="{FF2B5EF4-FFF2-40B4-BE49-F238E27FC236}">
                <a16:creationId xmlns:a16="http://schemas.microsoft.com/office/drawing/2014/main" id="{892CE795-4D85-AF41-94AB-60187D05A8FD}"/>
              </a:ext>
            </a:extLst>
          </p:cNvPr>
          <p:cNvSpPr>
            <a:spLocks noGrp="1"/>
          </p:cNvSpPr>
          <p:nvPr>
            <p:ph type="body" sz="quarter" idx="25"/>
          </p:nvPr>
        </p:nvSpPr>
        <p:spPr/>
        <p:txBody>
          <a:bodyPr/>
          <a:lstStyle/>
          <a:p>
            <a:r>
              <a:rPr lang="es-ES"/>
              <a:t>02</a:t>
            </a:r>
          </a:p>
        </p:txBody>
      </p:sp>
      <p:sp>
        <p:nvSpPr>
          <p:cNvPr id="8" name="Slide Number Placeholder 7">
            <a:extLst>
              <a:ext uri="{FF2B5EF4-FFF2-40B4-BE49-F238E27FC236}">
                <a16:creationId xmlns:a16="http://schemas.microsoft.com/office/drawing/2014/main" id="{E78A55ED-A1AF-9C4E-8966-251822172EAA}"/>
              </a:ext>
            </a:extLst>
          </p:cNvPr>
          <p:cNvSpPr>
            <a:spLocks noGrp="1"/>
          </p:cNvSpPr>
          <p:nvPr>
            <p:ph type="sldNum" sz="quarter" idx="4"/>
          </p:nvPr>
        </p:nvSpPr>
        <p:spPr/>
        <p:txBody>
          <a:bodyPr/>
          <a:lstStyle/>
          <a:p>
            <a:pPr algn="l"/>
            <a:r>
              <a:rPr lang="es-ES"/>
              <a:t>P0</a:t>
            </a:r>
            <a:fld id="{6773EB32-DEBA-654F-981A-5727AA1F9394}" type="slidenum">
              <a:rPr lang="en-GB" smtClean="0"/>
              <a:pPr algn="l"/>
              <a:t>8</a:t>
            </a:fld>
            <a:endParaRPr lang="en-GB"/>
          </a:p>
        </p:txBody>
      </p:sp>
      <p:sp>
        <p:nvSpPr>
          <p:cNvPr id="2" name="Text Placeholder 1">
            <a:extLst>
              <a:ext uri="{FF2B5EF4-FFF2-40B4-BE49-F238E27FC236}">
                <a16:creationId xmlns:a16="http://schemas.microsoft.com/office/drawing/2014/main" id="{C8FF8152-BB81-D446-B094-C6DBBE9433D9}"/>
              </a:ext>
            </a:extLst>
          </p:cNvPr>
          <p:cNvSpPr>
            <a:spLocks noGrp="1"/>
          </p:cNvSpPr>
          <p:nvPr>
            <p:ph type="body" sz="quarter" idx="41"/>
          </p:nvPr>
        </p:nvSpPr>
        <p:spPr/>
        <p:txBody>
          <a:bodyPr/>
          <a:lstStyle/>
          <a:p>
            <a:r>
              <a:rPr lang="es-ES"/>
              <a:t>Aprovechar EL </a:t>
            </a:r>
          </a:p>
          <a:p>
            <a:r>
              <a:rPr lang="es-ES"/>
              <a:t>PODER DE LOS DATOS</a:t>
            </a:r>
          </a:p>
        </p:txBody>
      </p:sp>
    </p:spTree>
    <p:extLst>
      <p:ext uri="{BB962C8B-B14F-4D97-AF65-F5344CB8AC3E}">
        <p14:creationId xmlns:p14="http://schemas.microsoft.com/office/powerpoint/2010/main" val="1199402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5EED502-9601-5E4D-8CD3-48B52954B724}"/>
              </a:ext>
            </a:extLst>
          </p:cNvPr>
          <p:cNvSpPr>
            <a:spLocks noGrp="1"/>
          </p:cNvSpPr>
          <p:nvPr>
            <p:ph type="body" sz="quarter" idx="23"/>
          </p:nvPr>
        </p:nvSpPr>
        <p:spPr/>
        <p:txBody>
          <a:bodyPr/>
          <a:lstStyle/>
          <a:p>
            <a:r>
              <a:rPr lang="es-ES" dirty="0"/>
              <a:t>Abordar el cambio hacia un lugar de trabajo cada vez más digital con soluciones laborales flexibles, oportunidades de desarrollo profesional y de habilidades, y beneficios innovadores.</a:t>
            </a:r>
          </a:p>
        </p:txBody>
      </p:sp>
      <p:sp>
        <p:nvSpPr>
          <p:cNvPr id="5" name="Text Placeholder 4">
            <a:extLst>
              <a:ext uri="{FF2B5EF4-FFF2-40B4-BE49-F238E27FC236}">
                <a16:creationId xmlns:a16="http://schemas.microsoft.com/office/drawing/2014/main" id="{CD9B69FF-2D00-254D-BD8F-5DD03C22E15F}"/>
              </a:ext>
            </a:extLst>
          </p:cNvPr>
          <p:cNvSpPr>
            <a:spLocks noGrp="1"/>
          </p:cNvSpPr>
          <p:nvPr>
            <p:ph type="body" sz="quarter" idx="25"/>
          </p:nvPr>
        </p:nvSpPr>
        <p:spPr/>
        <p:txBody>
          <a:bodyPr/>
          <a:lstStyle/>
          <a:p>
            <a:r>
              <a:rPr lang="es-ES"/>
              <a:t>03</a:t>
            </a:r>
          </a:p>
        </p:txBody>
      </p:sp>
      <p:sp>
        <p:nvSpPr>
          <p:cNvPr id="8" name="Slide Number Placeholder 7">
            <a:extLst>
              <a:ext uri="{FF2B5EF4-FFF2-40B4-BE49-F238E27FC236}">
                <a16:creationId xmlns:a16="http://schemas.microsoft.com/office/drawing/2014/main" id="{C140DACA-C48D-204E-A7A0-964E1B553C9B}"/>
              </a:ext>
            </a:extLst>
          </p:cNvPr>
          <p:cNvSpPr>
            <a:spLocks noGrp="1"/>
          </p:cNvSpPr>
          <p:nvPr>
            <p:ph type="sldNum" sz="quarter" idx="4"/>
          </p:nvPr>
        </p:nvSpPr>
        <p:spPr/>
        <p:txBody>
          <a:bodyPr/>
          <a:lstStyle/>
          <a:p>
            <a:pPr algn="l"/>
            <a:r>
              <a:rPr lang="es-ES"/>
              <a:t>P0</a:t>
            </a:r>
            <a:fld id="{6773EB32-DEBA-654F-981A-5727AA1F9394}" type="slidenum">
              <a:rPr lang="en-GB" smtClean="0"/>
              <a:pPr algn="l"/>
              <a:t>9</a:t>
            </a:fld>
            <a:endParaRPr lang="en-GB"/>
          </a:p>
        </p:txBody>
      </p:sp>
      <p:sp>
        <p:nvSpPr>
          <p:cNvPr id="2" name="Text Placeholder 1">
            <a:extLst>
              <a:ext uri="{FF2B5EF4-FFF2-40B4-BE49-F238E27FC236}">
                <a16:creationId xmlns:a16="http://schemas.microsoft.com/office/drawing/2014/main" id="{6F39B771-1F33-424D-8AAF-7F7AEF19EBC5}"/>
              </a:ext>
            </a:extLst>
          </p:cNvPr>
          <p:cNvSpPr>
            <a:spLocks noGrp="1"/>
          </p:cNvSpPr>
          <p:nvPr>
            <p:ph type="body" sz="quarter" idx="41"/>
          </p:nvPr>
        </p:nvSpPr>
        <p:spPr/>
        <p:txBody>
          <a:bodyPr/>
          <a:lstStyle/>
          <a:p>
            <a:r>
              <a:rPr lang="es-ES" dirty="0"/>
              <a:t>Apoyar a los empleados </a:t>
            </a:r>
          </a:p>
          <a:p>
            <a:r>
              <a:rPr lang="es-ES" dirty="0"/>
              <a:t> </a:t>
            </a:r>
          </a:p>
          <a:p>
            <a:r>
              <a:rPr lang="es-ES" dirty="0"/>
              <a:t> </a:t>
            </a:r>
          </a:p>
        </p:txBody>
      </p:sp>
    </p:spTree>
    <p:extLst>
      <p:ext uri="{BB962C8B-B14F-4D97-AF65-F5344CB8AC3E}">
        <p14:creationId xmlns:p14="http://schemas.microsoft.com/office/powerpoint/2010/main" val="3924177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Custom 18">
      <a:dk1>
        <a:srgbClr val="000000"/>
      </a:dk1>
      <a:lt1>
        <a:srgbClr val="FFFFFF"/>
      </a:lt1>
      <a:dk2>
        <a:srgbClr val="ECEAEA"/>
      </a:dk2>
      <a:lt2>
        <a:srgbClr val="150F96"/>
      </a:lt2>
      <a:accent1>
        <a:srgbClr val="FFB616"/>
      </a:accent1>
      <a:accent2>
        <a:srgbClr val="FF6600"/>
      </a:accent2>
      <a:accent3>
        <a:srgbClr val="01C1D6"/>
      </a:accent3>
      <a:accent4>
        <a:srgbClr val="6E27C5"/>
      </a:accent4>
      <a:accent5>
        <a:srgbClr val="FF0098"/>
      </a:accent5>
      <a:accent6>
        <a:srgbClr val="4B4E53"/>
      </a:accent6>
      <a:hlink>
        <a:srgbClr val="150E95"/>
      </a:hlink>
      <a:folHlink>
        <a:srgbClr val="6D27C4"/>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3"/>
        </a:solidFill>
        <a:ln>
          <a:noFill/>
        </a:ln>
      </a:spPr>
      <a:bodyPr rtlCol="0" anchor="ctr"/>
      <a:lstStyle>
        <a:defPPr algn="ctr">
          <a:defRPr noProof="0" dirty="0" err="1" smtClean="0">
            <a:latin typeface="Georgia" panose="02040502050405020303" pitchFamily="18" charset="0"/>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gn="l">
          <a:defRPr sz="1100" noProof="0" dirty="0" err="1" smtClean="0">
            <a:latin typeface="Georgia" panose="02040502050405020303" pitchFamily="18"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7165</TotalTime>
  <Words>2105</Words>
  <Application>Microsoft Office PowerPoint</Application>
  <PresentationFormat>On-screen Show (16:9)</PresentationFormat>
  <Paragraphs>249</Paragraphs>
  <Slides>24</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Calibri</vt:lpstr>
      <vt:lpstr>Lato</vt:lpstr>
      <vt:lpstr>Georgia</vt:lpstr>
      <vt:lpstr>Lato Light</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Carmel Chan</dc:creator>
  <cp:lastModifiedBy>Gonzalez, Ana</cp:lastModifiedBy>
  <cp:revision>4610</cp:revision>
  <cp:lastPrinted>2020-11-24T12:20:30Z</cp:lastPrinted>
  <dcterms:created xsi:type="dcterms:W3CDTF">2019-06-11T12:14:37Z</dcterms:created>
  <dcterms:modified xsi:type="dcterms:W3CDTF">2021-05-26T13:16:58Z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8aa5c99-d8da-4f53-b23b-5b8c5f8bd622_Enabled">
    <vt:lpwstr>true</vt:lpwstr>
  </property>
  <property fmtid="{D5CDD505-2E9C-101B-9397-08002B2CF9AE}" pid="3" name="MSIP_Label_08aa5c99-d8da-4f53-b23b-5b8c5f8bd622_SetDate">
    <vt:lpwstr>2021-05-25T15:29:23Z</vt:lpwstr>
  </property>
  <property fmtid="{D5CDD505-2E9C-101B-9397-08002B2CF9AE}" pid="4" name="MSIP_Label_08aa5c99-d8da-4f53-b23b-5b8c5f8bd622_Method">
    <vt:lpwstr>Standard</vt:lpwstr>
  </property>
  <property fmtid="{D5CDD505-2E9C-101B-9397-08002B2CF9AE}" pid="5" name="MSIP_Label_08aa5c99-d8da-4f53-b23b-5b8c5f8bd622_Name">
    <vt:lpwstr>Yellow Data - EMEA</vt:lpwstr>
  </property>
  <property fmtid="{D5CDD505-2E9C-101B-9397-08002B2CF9AE}" pid="6" name="MSIP_Label_08aa5c99-d8da-4f53-b23b-5b8c5f8bd622_SiteId">
    <vt:lpwstr>fffcdc91-d561-4287-aebc-78d2466eec29</vt:lpwstr>
  </property>
  <property fmtid="{D5CDD505-2E9C-101B-9397-08002B2CF9AE}" pid="7" name="MSIP_Label_08aa5c99-d8da-4f53-b23b-5b8c5f8bd622_ActionId">
    <vt:lpwstr>df155516-1699-4017-afca-c98469d67222</vt:lpwstr>
  </property>
  <property fmtid="{D5CDD505-2E9C-101B-9397-08002B2CF9AE}" pid="8" name="MSIP_Label_08aa5c99-d8da-4f53-b23b-5b8c5f8bd622_ContentBits">
    <vt:lpwstr>0</vt:lpwstr>
  </property>
</Properties>
</file>