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26"/>
  </p:notesMasterIdLst>
  <p:handoutMasterIdLst>
    <p:handoutMasterId r:id="rId27"/>
  </p:handoutMasterIdLst>
  <p:sldIdLst>
    <p:sldId id="296" r:id="rId2"/>
    <p:sldId id="297"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14" r:id="rId20"/>
    <p:sldId id="321" r:id="rId21"/>
    <p:sldId id="322" r:id="rId22"/>
    <p:sldId id="323" r:id="rId23"/>
    <p:sldId id="319" r:id="rId24"/>
    <p:sldId id="320" r:id="rId2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5760" userDrawn="1">
          <p15:clr>
            <a:srgbClr val="A4A3A4"/>
          </p15:clr>
        </p15:guide>
        <p15:guide id="3" orient="horz" pos="32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7D7"/>
    <a:srgbClr val="7ACB00"/>
    <a:srgbClr val="150F96"/>
    <a:srgbClr val="FF6600"/>
    <a:srgbClr val="B888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54"/>
    <p:restoredTop sz="94740"/>
  </p:normalViewPr>
  <p:slideViewPr>
    <p:cSldViewPr snapToGrid="0" snapToObjects="1" showGuides="1">
      <p:cViewPr varScale="1">
        <p:scale>
          <a:sx n="84" d="100"/>
          <a:sy n="84" d="100"/>
        </p:scale>
        <p:origin x="948" y="64"/>
      </p:cViewPr>
      <p:guideLst>
        <p:guide pos="5760"/>
        <p:guide orient="horz" pos="3240"/>
      </p:guideLst>
    </p:cSldViewPr>
  </p:slideViewPr>
  <p:notesTextViewPr>
    <p:cViewPr>
      <p:scale>
        <a:sx n="1" d="1"/>
        <a:sy n="1" d="1"/>
      </p:scale>
      <p:origin x="0" y="0"/>
    </p:cViewPr>
  </p:notesTextViewPr>
  <p:notesViewPr>
    <p:cSldViewPr snapToGrid="0" snapToObjects="1" showGuides="1">
      <p:cViewPr varScale="1">
        <p:scale>
          <a:sx n="93" d="100"/>
          <a:sy n="93" d="100"/>
        </p:scale>
        <p:origin x="3288"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A559C2D-547D-4B4F-8BF8-04CB1B1824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rial" panose="020B0604020202020204" pitchFamily="34" charset="0"/>
            </a:endParaRPr>
          </a:p>
        </p:txBody>
      </p:sp>
      <p:sp>
        <p:nvSpPr>
          <p:cNvPr id="3" name="Date Placeholder 2">
            <a:extLst>
              <a:ext uri="{FF2B5EF4-FFF2-40B4-BE49-F238E27FC236}">
                <a16:creationId xmlns:a16="http://schemas.microsoft.com/office/drawing/2014/main" id="{0B7CC316-D7B9-6541-8EE9-3C59EC70F7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A6431-AE64-EE49-BAE8-18E7C74EFF45}" type="datetimeFigureOut">
              <a:rPr lang="en-US" smtClean="0">
                <a:latin typeface="Arial" panose="020B0604020202020204" pitchFamily="34" charset="0"/>
              </a:rPr>
              <a:t>2/19/2021</a:t>
            </a:fld>
            <a:endParaRPr lang="en-US">
              <a:latin typeface="Arial" panose="020B0604020202020204" pitchFamily="34" charset="0"/>
            </a:endParaRPr>
          </a:p>
        </p:txBody>
      </p:sp>
      <p:sp>
        <p:nvSpPr>
          <p:cNvPr id="4" name="Footer Placeholder 3">
            <a:extLst>
              <a:ext uri="{FF2B5EF4-FFF2-40B4-BE49-F238E27FC236}">
                <a16:creationId xmlns:a16="http://schemas.microsoft.com/office/drawing/2014/main" id="{654CEF3B-1765-7F4C-812C-AFDDE167834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endParaRPr>
          </a:p>
        </p:txBody>
      </p:sp>
      <p:sp>
        <p:nvSpPr>
          <p:cNvPr id="5" name="Slide Number Placeholder 4">
            <a:extLst>
              <a:ext uri="{FF2B5EF4-FFF2-40B4-BE49-F238E27FC236}">
                <a16:creationId xmlns:a16="http://schemas.microsoft.com/office/drawing/2014/main" id="{204F4103-072E-2C45-9328-1B430BEA430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A5C27E-0D74-3F45-9A6A-65362A02EEEA}" type="slidenum">
              <a:rPr lang="en-US" smtClean="0">
                <a:latin typeface="Arial" panose="020B0604020202020204" pitchFamily="34" charset="0"/>
              </a:rPr>
              <a:t>‹#›</a:t>
            </a:fld>
            <a:endParaRPr lang="en-US">
              <a:latin typeface="Arial" panose="020B0604020202020204" pitchFamily="34" charset="0"/>
            </a:endParaRPr>
          </a:p>
        </p:txBody>
      </p:sp>
    </p:spTree>
    <p:extLst>
      <p:ext uri="{BB962C8B-B14F-4D97-AF65-F5344CB8AC3E}">
        <p14:creationId xmlns:p14="http://schemas.microsoft.com/office/powerpoint/2010/main" val="512491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823BFFC6-CC4A-B040-846E-E2E2A4AEA021}" type="datetimeFigureOut">
              <a:rPr lang="en-GB" smtClean="0"/>
              <a:pPr/>
              <a:t>19/02/2021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05AB37B5-35CF-734D-8000-3DA8B761D21E}" type="slidenum">
              <a:rPr lang="en-GB" smtClean="0"/>
              <a:pPr/>
              <a:t>‹#›</a:t>
            </a:fld>
            <a:endParaRPr lang="en-GB"/>
          </a:p>
        </p:txBody>
      </p:sp>
    </p:spTree>
    <p:extLst>
      <p:ext uri="{BB962C8B-B14F-4D97-AF65-F5344CB8AC3E}">
        <p14:creationId xmlns:p14="http://schemas.microsoft.com/office/powerpoint/2010/main" val="3719421710"/>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Arial" panose="020B0604020202020204" pitchFamily="34" charset="0"/>
        <a:ea typeface="+mn-ea"/>
        <a:cs typeface="+mn-cs"/>
      </a:defRPr>
    </a:lvl1pPr>
    <a:lvl2pPr marL="342900" algn="l" defTabSz="685800" rtl="0" eaLnBrk="1" latinLnBrk="0" hangingPunct="1">
      <a:defRPr sz="900" b="0" i="0" kern="1200">
        <a:solidFill>
          <a:schemeClr val="tx1"/>
        </a:solidFill>
        <a:latin typeface="Arial" panose="020B0604020202020204" pitchFamily="34" charset="0"/>
        <a:ea typeface="+mn-ea"/>
        <a:cs typeface="+mn-cs"/>
      </a:defRPr>
    </a:lvl2pPr>
    <a:lvl3pPr marL="685800" algn="l" defTabSz="685800" rtl="0" eaLnBrk="1" latinLnBrk="0" hangingPunct="1">
      <a:defRPr sz="900" b="0" i="0" kern="1200">
        <a:solidFill>
          <a:schemeClr val="tx1"/>
        </a:solidFill>
        <a:latin typeface="Arial" panose="020B0604020202020204" pitchFamily="34" charset="0"/>
        <a:ea typeface="+mn-ea"/>
        <a:cs typeface="+mn-cs"/>
      </a:defRPr>
    </a:lvl3pPr>
    <a:lvl4pPr marL="1028700" algn="l" defTabSz="685800" rtl="0" eaLnBrk="1" latinLnBrk="0" hangingPunct="1">
      <a:defRPr sz="900" b="0" i="0" kern="1200">
        <a:solidFill>
          <a:schemeClr val="tx1"/>
        </a:solidFill>
        <a:latin typeface="Arial" panose="020B0604020202020204" pitchFamily="34" charset="0"/>
        <a:ea typeface="+mn-ea"/>
        <a:cs typeface="+mn-cs"/>
      </a:defRPr>
    </a:lvl4pPr>
    <a:lvl5pPr marL="1371600" algn="l" defTabSz="685800" rtl="0" eaLnBrk="1" latinLnBrk="0" hangingPunct="1">
      <a:defRPr sz="900" b="0" i="0" kern="1200">
        <a:solidFill>
          <a:schemeClr val="tx1"/>
        </a:solidFill>
        <a:latin typeface="Arial" panose="020B060402020202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3</a:t>
            </a:fld>
            <a:endParaRPr lang="en-GB"/>
          </a:p>
        </p:txBody>
      </p:sp>
    </p:spTree>
    <p:extLst>
      <p:ext uri="{BB962C8B-B14F-4D97-AF65-F5344CB8AC3E}">
        <p14:creationId xmlns:p14="http://schemas.microsoft.com/office/powerpoint/2010/main" val="2822327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7</a:t>
            </a:fld>
            <a:endParaRPr lang="en-GB" dirty="0"/>
          </a:p>
        </p:txBody>
      </p:sp>
    </p:spTree>
    <p:extLst>
      <p:ext uri="{BB962C8B-B14F-4D97-AF65-F5344CB8AC3E}">
        <p14:creationId xmlns:p14="http://schemas.microsoft.com/office/powerpoint/2010/main" val="1882103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9</a:t>
            </a:fld>
            <a:endParaRPr lang="en-GB" dirty="0"/>
          </a:p>
        </p:txBody>
      </p:sp>
    </p:spTree>
    <p:extLst>
      <p:ext uri="{BB962C8B-B14F-4D97-AF65-F5344CB8AC3E}">
        <p14:creationId xmlns:p14="http://schemas.microsoft.com/office/powerpoint/2010/main" val="42364547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D87B6E-55B1-CE4A-9BE3-6C840B92E509}"/>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Text Placeholder 6">
            <a:extLst>
              <a:ext uri="{FF2B5EF4-FFF2-40B4-BE49-F238E27FC236}">
                <a16:creationId xmlns:a16="http://schemas.microsoft.com/office/drawing/2014/main" id="{9693043F-9261-3343-8A58-A7B1B6B47DEE}"/>
              </a:ext>
            </a:extLst>
          </p:cNvPr>
          <p:cNvSpPr>
            <a:spLocks noGrp="1"/>
          </p:cNvSpPr>
          <p:nvPr>
            <p:ph type="body" sz="quarter" idx="13" hasCustomPrompt="1"/>
          </p:nvPr>
        </p:nvSpPr>
        <p:spPr>
          <a:xfrm>
            <a:off x="476251" y="1629155"/>
            <a:ext cx="5235002" cy="1638701"/>
          </a:xfrm>
        </p:spPr>
        <p:txBody>
          <a:bodyPr/>
          <a:lstStyle>
            <a:lvl1pPr>
              <a:lnSpc>
                <a:spcPts val="4000"/>
              </a:lnSpc>
              <a:defRPr sz="4000" b="0" i="0">
                <a:solidFill>
                  <a:schemeClr val="bg1"/>
                </a:solidFill>
                <a:latin typeface="Chubb Publico Light" panose="02040302060504060203" pitchFamily="18" charset="77"/>
              </a:defRPr>
            </a:lvl1pPr>
            <a:lvl2pPr>
              <a:lnSpc>
                <a:spcPts val="4000"/>
              </a:lnSpc>
              <a:defRPr sz="4000" b="0" i="0">
                <a:solidFill>
                  <a:schemeClr val="bg1"/>
                </a:solidFill>
                <a:latin typeface="Chubb Publico Medium"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[Title slide]</a:t>
            </a:r>
          </a:p>
          <a:p>
            <a:pPr lvl="1"/>
            <a:r>
              <a:rPr lang="en-US" noProof="0" dirty="0"/>
              <a:t>Second level</a:t>
            </a:r>
          </a:p>
        </p:txBody>
      </p:sp>
      <p:sp>
        <p:nvSpPr>
          <p:cNvPr id="5" name="Text Placeholder 11">
            <a:extLst>
              <a:ext uri="{FF2B5EF4-FFF2-40B4-BE49-F238E27FC236}">
                <a16:creationId xmlns:a16="http://schemas.microsoft.com/office/drawing/2014/main" id="{CB30D29E-1513-224E-A00C-938363968092}"/>
              </a:ext>
            </a:extLst>
          </p:cNvPr>
          <p:cNvSpPr>
            <a:spLocks noGrp="1"/>
          </p:cNvSpPr>
          <p:nvPr>
            <p:ph type="body" sz="quarter" idx="30" hasCustomPrompt="1"/>
          </p:nvPr>
        </p:nvSpPr>
        <p:spPr>
          <a:xfrm>
            <a:off x="476251" y="3516791"/>
            <a:ext cx="5235002" cy="310817"/>
          </a:xfrm>
        </p:spPr>
        <p:txBody>
          <a:bodyPr anchor="ctr" anchorCtr="0"/>
          <a:lstStyle>
            <a:lvl1pPr>
              <a:lnSpc>
                <a:spcPct val="114000"/>
              </a:lnSpc>
              <a:spcAft>
                <a:spcPts val="0"/>
              </a:spcAft>
              <a:defRPr sz="11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&lt;Presenter Name&gt;  |  &lt;Month DD, YYYY&gt;</a:t>
            </a:r>
          </a:p>
        </p:txBody>
      </p:sp>
    </p:spTree>
    <p:extLst>
      <p:ext uri="{BB962C8B-B14F-4D97-AF65-F5344CB8AC3E}">
        <p14:creationId xmlns:p14="http://schemas.microsoft.com/office/powerpoint/2010/main" val="4110319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30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yout 7">
    <p:bg>
      <p:bgPr>
        <a:solidFill>
          <a:schemeClr val="bg1"/>
        </a:solidFill>
        <a:effectLst/>
      </p:bgPr>
    </p:bg>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7E870D7F-A66F-6A4E-8022-18A1C795C0FF}"/>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6847200"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7]</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9" name="Text Placeholder 11">
            <a:extLst>
              <a:ext uri="{FF2B5EF4-FFF2-40B4-BE49-F238E27FC236}">
                <a16:creationId xmlns:a16="http://schemas.microsoft.com/office/drawing/2014/main" id="{292A1952-EBC1-4849-AA82-25F51064597A}"/>
              </a:ext>
            </a:extLst>
          </p:cNvPr>
          <p:cNvSpPr>
            <a:spLocks noGrp="1"/>
          </p:cNvSpPr>
          <p:nvPr>
            <p:ph type="body" sz="quarter" idx="29" hasCustomPrompt="1"/>
          </p:nvPr>
        </p:nvSpPr>
        <p:spPr>
          <a:xfrm>
            <a:off x="492999" y="3152052"/>
            <a:ext cx="1348501" cy="759548"/>
          </a:xfrm>
        </p:spPr>
        <p:txBody>
          <a:bodyPr anchor="t" anchorCtr="0"/>
          <a:lstStyle>
            <a:lvl1pPr>
              <a:lnSpc>
                <a:spcPct val="90000"/>
              </a:lnSpc>
              <a:spcAft>
                <a:spcPts val="0"/>
              </a:spcAft>
              <a:defRPr sz="6000" b="0" i="0" spc="0" baseline="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0" name="Text Placeholder 11">
            <a:extLst>
              <a:ext uri="{FF2B5EF4-FFF2-40B4-BE49-F238E27FC236}">
                <a16:creationId xmlns:a16="http://schemas.microsoft.com/office/drawing/2014/main" id="{5BD2E1B0-7ED5-654E-BB56-7F48C05B1A24}"/>
              </a:ext>
            </a:extLst>
          </p:cNvPr>
          <p:cNvSpPr>
            <a:spLocks noGrp="1"/>
          </p:cNvSpPr>
          <p:nvPr>
            <p:ph type="body" sz="quarter" idx="30"/>
          </p:nvPr>
        </p:nvSpPr>
        <p:spPr>
          <a:xfrm>
            <a:off x="482977" y="3988133"/>
            <a:ext cx="1358524" cy="310817"/>
          </a:xfrm>
        </p:spPr>
        <p:txBody>
          <a:bodyPr anchor="t" anchorCtr="0"/>
          <a:lstStyle>
            <a:lvl1pPr>
              <a:lnSpc>
                <a:spcPct val="114000"/>
              </a:lnSpc>
              <a:spcAft>
                <a:spcPts val="0"/>
              </a:spcAft>
              <a:defRPr sz="1700" b="0" i="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1" name="Text Placeholder 11">
            <a:extLst>
              <a:ext uri="{FF2B5EF4-FFF2-40B4-BE49-F238E27FC236}">
                <a16:creationId xmlns:a16="http://schemas.microsoft.com/office/drawing/2014/main" id="{143BDF47-C5EA-1243-A2AB-8B3A61B78FBC}"/>
              </a:ext>
            </a:extLst>
          </p:cNvPr>
          <p:cNvSpPr>
            <a:spLocks noGrp="1"/>
          </p:cNvSpPr>
          <p:nvPr>
            <p:ph type="body" sz="quarter" idx="31" hasCustomPrompt="1"/>
          </p:nvPr>
        </p:nvSpPr>
        <p:spPr>
          <a:xfrm>
            <a:off x="2912349" y="3152052"/>
            <a:ext cx="1348501" cy="759548"/>
          </a:xfrm>
        </p:spPr>
        <p:txBody>
          <a:bodyPr anchor="t" anchorCtr="0"/>
          <a:lstStyle>
            <a:lvl1pPr>
              <a:lnSpc>
                <a:spcPct val="90000"/>
              </a:lnSpc>
              <a:spcAft>
                <a:spcPts val="0"/>
              </a:spcAft>
              <a:defRPr sz="6000" b="0" i="0" spc="0" baseline="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2" name="Text Placeholder 11">
            <a:extLst>
              <a:ext uri="{FF2B5EF4-FFF2-40B4-BE49-F238E27FC236}">
                <a16:creationId xmlns:a16="http://schemas.microsoft.com/office/drawing/2014/main" id="{6CB5D2D4-FF6B-3443-A706-114AE002D385}"/>
              </a:ext>
            </a:extLst>
          </p:cNvPr>
          <p:cNvSpPr>
            <a:spLocks noGrp="1"/>
          </p:cNvSpPr>
          <p:nvPr>
            <p:ph type="body" sz="quarter" idx="32"/>
          </p:nvPr>
        </p:nvSpPr>
        <p:spPr>
          <a:xfrm>
            <a:off x="2902327" y="3988133"/>
            <a:ext cx="1358524" cy="310817"/>
          </a:xfrm>
        </p:spPr>
        <p:txBody>
          <a:bodyPr anchor="t" anchorCtr="0"/>
          <a:lstStyle>
            <a:lvl1pPr>
              <a:lnSpc>
                <a:spcPct val="114000"/>
              </a:lnSpc>
              <a:spcAft>
                <a:spcPts val="0"/>
              </a:spcAft>
              <a:defRPr sz="1700" b="0" i="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3" name="Text Placeholder 11">
            <a:extLst>
              <a:ext uri="{FF2B5EF4-FFF2-40B4-BE49-F238E27FC236}">
                <a16:creationId xmlns:a16="http://schemas.microsoft.com/office/drawing/2014/main" id="{F1E2FAF7-3071-184E-AC53-0E76827BB72D}"/>
              </a:ext>
            </a:extLst>
          </p:cNvPr>
          <p:cNvSpPr>
            <a:spLocks noGrp="1"/>
          </p:cNvSpPr>
          <p:nvPr>
            <p:ph type="body" sz="quarter" idx="33" hasCustomPrompt="1"/>
          </p:nvPr>
        </p:nvSpPr>
        <p:spPr>
          <a:xfrm>
            <a:off x="5176124" y="3152052"/>
            <a:ext cx="1348501" cy="759548"/>
          </a:xfrm>
        </p:spPr>
        <p:txBody>
          <a:bodyPr anchor="t" anchorCtr="0"/>
          <a:lstStyle>
            <a:lvl1pPr>
              <a:lnSpc>
                <a:spcPct val="90000"/>
              </a:lnSpc>
              <a:spcAft>
                <a:spcPts val="0"/>
              </a:spcAft>
              <a:defRPr sz="6000" b="0" i="0" spc="0" baseline="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4" name="Text Placeholder 11">
            <a:extLst>
              <a:ext uri="{FF2B5EF4-FFF2-40B4-BE49-F238E27FC236}">
                <a16:creationId xmlns:a16="http://schemas.microsoft.com/office/drawing/2014/main" id="{42F74686-08BC-6244-A76D-50F4F896E9DD}"/>
              </a:ext>
            </a:extLst>
          </p:cNvPr>
          <p:cNvSpPr>
            <a:spLocks noGrp="1"/>
          </p:cNvSpPr>
          <p:nvPr>
            <p:ph type="body" sz="quarter" idx="34"/>
          </p:nvPr>
        </p:nvSpPr>
        <p:spPr>
          <a:xfrm>
            <a:off x="5166102" y="3988133"/>
            <a:ext cx="1358524" cy="310817"/>
          </a:xfrm>
        </p:spPr>
        <p:txBody>
          <a:bodyPr anchor="t" anchorCtr="0"/>
          <a:lstStyle>
            <a:lvl1pPr>
              <a:lnSpc>
                <a:spcPct val="114000"/>
              </a:lnSpc>
              <a:spcAft>
                <a:spcPts val="0"/>
              </a:spcAft>
              <a:defRPr sz="1700" b="0" i="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5" name="Text Placeholder 11">
            <a:extLst>
              <a:ext uri="{FF2B5EF4-FFF2-40B4-BE49-F238E27FC236}">
                <a16:creationId xmlns:a16="http://schemas.microsoft.com/office/drawing/2014/main" id="{8FF7D52B-7C51-F54E-B613-4F300BB18ABB}"/>
              </a:ext>
            </a:extLst>
          </p:cNvPr>
          <p:cNvSpPr>
            <a:spLocks noGrp="1"/>
          </p:cNvSpPr>
          <p:nvPr>
            <p:ph type="body" sz="quarter" idx="35" hasCustomPrompt="1"/>
          </p:nvPr>
        </p:nvSpPr>
        <p:spPr>
          <a:xfrm>
            <a:off x="7525624" y="3152052"/>
            <a:ext cx="1348501" cy="759548"/>
          </a:xfrm>
        </p:spPr>
        <p:txBody>
          <a:bodyPr anchor="t" anchorCtr="0"/>
          <a:lstStyle>
            <a:lvl1pPr>
              <a:lnSpc>
                <a:spcPct val="90000"/>
              </a:lnSpc>
              <a:spcAft>
                <a:spcPts val="0"/>
              </a:spcAft>
              <a:defRPr sz="6000" b="0" i="0" spc="0" baseline="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6" name="Text Placeholder 11">
            <a:extLst>
              <a:ext uri="{FF2B5EF4-FFF2-40B4-BE49-F238E27FC236}">
                <a16:creationId xmlns:a16="http://schemas.microsoft.com/office/drawing/2014/main" id="{597687D9-37B3-9A49-852E-82D1187257B7}"/>
              </a:ext>
            </a:extLst>
          </p:cNvPr>
          <p:cNvSpPr>
            <a:spLocks noGrp="1"/>
          </p:cNvSpPr>
          <p:nvPr>
            <p:ph type="body" sz="quarter" idx="36"/>
          </p:nvPr>
        </p:nvSpPr>
        <p:spPr>
          <a:xfrm>
            <a:off x="7515602" y="3988133"/>
            <a:ext cx="1358524" cy="310817"/>
          </a:xfrm>
        </p:spPr>
        <p:txBody>
          <a:bodyPr anchor="t" anchorCtr="0"/>
          <a:lstStyle>
            <a:lvl1pPr>
              <a:lnSpc>
                <a:spcPct val="114000"/>
              </a:lnSpc>
              <a:spcAft>
                <a:spcPts val="0"/>
              </a:spcAft>
              <a:defRPr sz="1700" b="0" i="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cxnSp>
        <p:nvCxnSpPr>
          <p:cNvPr id="6" name="Straight Connector 5">
            <a:extLst>
              <a:ext uri="{FF2B5EF4-FFF2-40B4-BE49-F238E27FC236}">
                <a16:creationId xmlns:a16="http://schemas.microsoft.com/office/drawing/2014/main" id="{C2FB149C-EAEA-2844-AAAA-91F4094D9959}"/>
              </a:ext>
            </a:extLst>
          </p:cNvPr>
          <p:cNvCxnSpPr>
            <a:cxnSpLocks/>
          </p:cNvCxnSpPr>
          <p:nvPr userDrawn="1"/>
        </p:nvCxnSpPr>
        <p:spPr>
          <a:xfrm>
            <a:off x="377825" y="3235325"/>
            <a:ext cx="0" cy="987425"/>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12E6024-0A94-134A-B04E-80D19147B669}"/>
              </a:ext>
            </a:extLst>
          </p:cNvPr>
          <p:cNvCxnSpPr>
            <a:cxnSpLocks/>
          </p:cNvCxnSpPr>
          <p:nvPr userDrawn="1"/>
        </p:nvCxnSpPr>
        <p:spPr>
          <a:xfrm>
            <a:off x="2774950" y="3235325"/>
            <a:ext cx="0" cy="987425"/>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20585A4-D288-0942-9902-74141BAFB69E}"/>
              </a:ext>
            </a:extLst>
          </p:cNvPr>
          <p:cNvCxnSpPr>
            <a:cxnSpLocks/>
          </p:cNvCxnSpPr>
          <p:nvPr userDrawn="1"/>
        </p:nvCxnSpPr>
        <p:spPr>
          <a:xfrm>
            <a:off x="5041900" y="3235325"/>
            <a:ext cx="0" cy="987425"/>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A82952F-8A52-3D4D-8DB2-78B572F5B195}"/>
              </a:ext>
            </a:extLst>
          </p:cNvPr>
          <p:cNvCxnSpPr>
            <a:cxnSpLocks/>
          </p:cNvCxnSpPr>
          <p:nvPr userDrawn="1"/>
        </p:nvCxnSpPr>
        <p:spPr>
          <a:xfrm>
            <a:off x="7391400" y="3235325"/>
            <a:ext cx="0" cy="987425"/>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399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yout 8">
    <p:bg>
      <p:bgPr>
        <a:solidFill>
          <a:schemeClr val="bg1"/>
        </a:solidFill>
        <a:effectLst/>
      </p:bgPr>
    </p:bg>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6847200"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8]</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399" y="1069200"/>
            <a:ext cx="6499509" cy="2517603"/>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Chubb Publico Roman" panose="02040502060504060203" pitchFamily="18" charset="77"/>
              </a:defRPr>
            </a:lvl1pPr>
            <a:lvl2pPr marL="0" indent="0">
              <a:lnSpc>
                <a:spcPct val="100000"/>
              </a:lnSpc>
              <a:spcBef>
                <a:spcPts val="0"/>
              </a:spcBef>
              <a:spcAft>
                <a:spcPts val="1100"/>
              </a:spcAft>
              <a:buClr>
                <a:schemeClr val="bg2"/>
              </a:buClr>
              <a:buFont typeface="Arial" panose="020B0604020202020204" pitchFamily="34" charset="0"/>
              <a:buNone/>
              <a:defRPr sz="1900" b="0" i="0">
                <a:solidFill>
                  <a:schemeClr val="bg2"/>
                </a:solidFill>
                <a:latin typeface="Chubb Publico Light" panose="02040302060504060203" pitchFamily="18" charset="77"/>
              </a:defRPr>
            </a:lvl2pPr>
            <a:lvl3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3pPr>
            <a:lvl4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4pPr>
            <a:lvl5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5pPr>
          </a:lstStyle>
          <a:p>
            <a:pPr lvl="0"/>
            <a:r>
              <a:rPr lang="en-US" noProof="0" dirty="0"/>
              <a:t>Click to edit Master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3478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yout 9">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27EF60-61E0-1B47-AAAC-9F9E1C6509D1}"/>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hasCustomPrompt="1"/>
          </p:nvPr>
        </p:nvSpPr>
        <p:spPr>
          <a:xfrm>
            <a:off x="824400" y="1069200"/>
            <a:ext cx="3993134" cy="3044472"/>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Chubb Publico Light" panose="02040302060504060203" pitchFamily="18" charset="77"/>
              </a:defRPr>
            </a:lvl1pPr>
            <a:lvl2pPr marL="0" indent="0">
              <a:lnSpc>
                <a:spcPct val="100000"/>
              </a:lnSpc>
              <a:spcBef>
                <a:spcPts val="0"/>
              </a:spcBef>
              <a:spcAft>
                <a:spcPts val="1100"/>
              </a:spcAft>
              <a:buClr>
                <a:schemeClr val="bg2"/>
              </a:buClr>
              <a:buFont typeface="Arial" panose="020B0604020202020204" pitchFamily="34" charset="0"/>
              <a:buNone/>
              <a:defRPr sz="1900" b="0" i="0">
                <a:solidFill>
                  <a:schemeClr val="bg2"/>
                </a:solidFill>
                <a:latin typeface="Chubb Publico Light" panose="02040302060504060203" pitchFamily="18" charset="77"/>
              </a:defRPr>
            </a:lvl2pPr>
            <a:lvl3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3pPr>
            <a:lvl4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4pPr>
            <a:lvl5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5pPr>
          </a:lstStyle>
          <a:p>
            <a:pPr lvl="0"/>
            <a:r>
              <a:rPr lang="en-US" noProof="0" dirty="0"/>
              <a:t>[Layout 9]</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743255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yout 10">
    <p:bg>
      <p:bgPr>
        <a:solidFill>
          <a:schemeClr val="bg1"/>
        </a:solidFill>
        <a:effectLst/>
      </p:bgPr>
    </p:bg>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4768574"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10]</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399" y="1019528"/>
            <a:ext cx="6143667" cy="455789"/>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2300" b="0" i="0">
                <a:solidFill>
                  <a:schemeClr val="bg2"/>
                </a:solidFill>
                <a:latin typeface="Chubb Publico Light" panose="02040302060504060203" pitchFamily="18" charset="77"/>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 styles</a:t>
            </a:r>
          </a:p>
        </p:txBody>
      </p:sp>
      <p:sp>
        <p:nvSpPr>
          <p:cNvPr id="13" name="Content Placeholder 12">
            <a:extLst>
              <a:ext uri="{FF2B5EF4-FFF2-40B4-BE49-F238E27FC236}">
                <a16:creationId xmlns:a16="http://schemas.microsoft.com/office/drawing/2014/main" id="{70A26481-DB5B-4641-A753-3FBD806A41AA}"/>
              </a:ext>
            </a:extLst>
          </p:cNvPr>
          <p:cNvSpPr>
            <a:spLocks noGrp="1"/>
          </p:cNvSpPr>
          <p:nvPr>
            <p:ph sz="quarter" idx="25"/>
          </p:nvPr>
        </p:nvSpPr>
        <p:spPr>
          <a:xfrm>
            <a:off x="824400" y="1979167"/>
            <a:ext cx="5982800" cy="2805557"/>
          </a:xfrm>
        </p:spPr>
        <p:txBody>
          <a:bodyPr/>
          <a:lstStyle>
            <a:lvl1pPr>
              <a:defRPr sz="1350" b="0" i="0">
                <a:latin typeface="Chubb Publico Roman" panose="02040502060504060203" pitchFamily="18" charset="77"/>
              </a:defRPr>
            </a:lvl1pPr>
            <a:lvl2pPr>
              <a:defRPr sz="800" b="0" i="0">
                <a:latin typeface="Lato" panose="020F0502020204030203" pitchFamily="34" charset="77"/>
              </a:defRPr>
            </a:lvl2pPr>
            <a:lvl3pPr>
              <a:defRPr sz="800" b="0" i="0">
                <a:latin typeface="Lato" panose="020F0502020204030203" pitchFamily="34" charset="77"/>
              </a:defRPr>
            </a:lvl3pPr>
            <a:lvl4pPr>
              <a:defRPr sz="800" b="0" i="0">
                <a:latin typeface="Lato" panose="020F0502020204030203" pitchFamily="34" charset="77"/>
              </a:defRPr>
            </a:lvl4pPr>
            <a:lvl5pPr>
              <a:defRPr sz="800" b="0" i="0">
                <a:latin typeface="Lato" panose="020F0502020204030203" pitchFamily="34" charset="77"/>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20419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7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D87B6E-55B1-CE4A-9BE3-6C840B92E509}"/>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Text Placeholder 6">
            <a:extLst>
              <a:ext uri="{FF2B5EF4-FFF2-40B4-BE49-F238E27FC236}">
                <a16:creationId xmlns:a16="http://schemas.microsoft.com/office/drawing/2014/main" id="{9693043F-9261-3343-8A58-A7B1B6B47DEE}"/>
              </a:ext>
            </a:extLst>
          </p:cNvPr>
          <p:cNvSpPr>
            <a:spLocks noGrp="1"/>
          </p:cNvSpPr>
          <p:nvPr>
            <p:ph type="body" sz="quarter" idx="13" hasCustomPrompt="1"/>
          </p:nvPr>
        </p:nvSpPr>
        <p:spPr>
          <a:xfrm>
            <a:off x="476251" y="1325461"/>
            <a:ext cx="5235002" cy="1811439"/>
          </a:xfrm>
        </p:spPr>
        <p:txBody>
          <a:bodyPr anchor="b" anchorCtr="0"/>
          <a:lstStyle>
            <a:lvl1pPr>
              <a:lnSpc>
                <a:spcPts val="4000"/>
              </a:lnSpc>
              <a:defRPr sz="4000" b="0" i="0">
                <a:solidFill>
                  <a:schemeClr val="bg1"/>
                </a:solidFill>
                <a:latin typeface="Chubb Publico Light" panose="02040302060504060203" pitchFamily="18" charset="77"/>
              </a:defRPr>
            </a:lvl1pPr>
            <a:lvl2pPr>
              <a:lnSpc>
                <a:spcPts val="4000"/>
              </a:lnSpc>
              <a:defRPr sz="4000" b="0" i="0">
                <a:solidFill>
                  <a:schemeClr val="bg1"/>
                </a:solidFill>
                <a:latin typeface="Chubb Publico Medium"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[End slide]</a:t>
            </a:r>
          </a:p>
          <a:p>
            <a:pPr lvl="1"/>
            <a:r>
              <a:rPr lang="en-US" noProof="0" dirty="0"/>
              <a:t>Second level</a:t>
            </a:r>
          </a:p>
        </p:txBody>
      </p:sp>
      <p:sp>
        <p:nvSpPr>
          <p:cNvPr id="5" name="Text Placeholder 11">
            <a:extLst>
              <a:ext uri="{FF2B5EF4-FFF2-40B4-BE49-F238E27FC236}">
                <a16:creationId xmlns:a16="http://schemas.microsoft.com/office/drawing/2014/main" id="{CB30D29E-1513-224E-A00C-938363968092}"/>
              </a:ext>
            </a:extLst>
          </p:cNvPr>
          <p:cNvSpPr>
            <a:spLocks noGrp="1"/>
          </p:cNvSpPr>
          <p:nvPr>
            <p:ph type="body" sz="quarter" idx="30" hasCustomPrompt="1"/>
          </p:nvPr>
        </p:nvSpPr>
        <p:spPr>
          <a:xfrm>
            <a:off x="476251" y="3516791"/>
            <a:ext cx="5235002" cy="310817"/>
          </a:xfrm>
        </p:spPr>
        <p:txBody>
          <a:bodyPr anchor="ctr" anchorCtr="0"/>
          <a:lstStyle>
            <a:lvl1pPr>
              <a:lnSpc>
                <a:spcPct val="114000"/>
              </a:lnSpc>
              <a:spcAft>
                <a:spcPts val="0"/>
              </a:spcAft>
              <a:defRPr sz="11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&lt;Presenter Name&gt;  |  &lt;Month DD, YYYY&gt;</a:t>
            </a:r>
          </a:p>
        </p:txBody>
      </p:sp>
    </p:spTree>
    <p:extLst>
      <p:ext uri="{BB962C8B-B14F-4D97-AF65-F5344CB8AC3E}">
        <p14:creationId xmlns:p14="http://schemas.microsoft.com/office/powerpoint/2010/main" val="3015258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300">
          <p15:clr>
            <a:srgbClr val="FBAE40"/>
          </p15:clr>
        </p15:guide>
        <p15:guide id="3" orient="horz" pos="190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1">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A94A5F-DBDB-294C-A6D8-24CE630B8E03}"/>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825500" y="459207"/>
            <a:ext cx="4293641" cy="927383"/>
          </a:xfrm>
        </p:spPr>
        <p:txBody>
          <a:bodyPr/>
          <a:lstStyle>
            <a:lvl1pPr>
              <a:lnSpc>
                <a:spcPct val="90000"/>
              </a:lnSpc>
              <a:defRPr sz="3250" b="0" i="0">
                <a:solidFill>
                  <a:schemeClr val="bg1"/>
                </a:solidFill>
                <a:latin typeface="Chubb Publico Light" panose="02040302060504060203" pitchFamily="18" charset="77"/>
              </a:defRPr>
            </a:lvl1pPr>
            <a:lvl2pPr>
              <a:lnSpc>
                <a:spcPct val="90000"/>
              </a:lnSpc>
              <a:defRPr sz="3250" b="0" i="0">
                <a:solidFill>
                  <a:schemeClr val="bg1"/>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1]</a:t>
            </a:r>
          </a:p>
          <a:p>
            <a:pPr lvl="1"/>
            <a:r>
              <a:rPr lang="en-US" noProof="0" dirty="0"/>
              <a:t>Second level</a:t>
            </a:r>
          </a:p>
        </p:txBody>
      </p:sp>
      <p:sp>
        <p:nvSpPr>
          <p:cNvPr id="6" name="Text Placeholder 11">
            <a:extLst>
              <a:ext uri="{FF2B5EF4-FFF2-40B4-BE49-F238E27FC236}">
                <a16:creationId xmlns:a16="http://schemas.microsoft.com/office/drawing/2014/main" id="{1A1B2224-F76E-1A49-9AD7-C8CA626F5456}"/>
              </a:ext>
            </a:extLst>
          </p:cNvPr>
          <p:cNvSpPr>
            <a:spLocks noGrp="1"/>
          </p:cNvSpPr>
          <p:nvPr>
            <p:ph type="body" sz="quarter" idx="23"/>
          </p:nvPr>
        </p:nvSpPr>
        <p:spPr>
          <a:xfrm>
            <a:off x="825500" y="1957481"/>
            <a:ext cx="4293641" cy="2052387"/>
          </a:xfrm>
        </p:spPr>
        <p:txBody>
          <a:bodyPr anchor="t" anchorCtr="0"/>
          <a:lstStyle>
            <a:lvl1pPr marL="0" indent="0">
              <a:lnSpc>
                <a:spcPct val="92000"/>
              </a:lnSpc>
              <a:spcBef>
                <a:spcPts val="0"/>
              </a:spcBef>
              <a:spcAft>
                <a:spcPts val="0"/>
              </a:spcAft>
              <a:buClr>
                <a:schemeClr val="bg2"/>
              </a:buClr>
              <a:buFont typeface="Arial" panose="020B0604020202020204" pitchFamily="34" charset="0"/>
              <a:buNone/>
              <a:defRPr sz="1900" b="0" i="0">
                <a:solidFill>
                  <a:schemeClr val="bg1"/>
                </a:solidFill>
                <a:latin typeface="Chubb Publico Light" panose="02040302060504060203" pitchFamily="18" charset="77"/>
              </a:defRPr>
            </a:lvl1pPr>
            <a:lvl2pPr marL="0" indent="0">
              <a:lnSpc>
                <a:spcPct val="92000"/>
              </a:lnSpc>
              <a:spcBef>
                <a:spcPts val="1000"/>
              </a:spcBef>
              <a:buClr>
                <a:schemeClr val="bg2"/>
              </a:buClr>
              <a:buFont typeface="Arial" panose="020B0604020202020204" pitchFamily="34" charset="0"/>
              <a:buNone/>
              <a:defRPr sz="1900" b="0" i="0">
                <a:solidFill>
                  <a:schemeClr val="bg1"/>
                </a:solidFill>
                <a:latin typeface="Chubb Publico Medium" panose="02040502060504060203" pitchFamily="18" charset="77"/>
              </a:defRPr>
            </a:lvl2pPr>
            <a:lvl3pPr marL="0" indent="0">
              <a:lnSpc>
                <a:spcPct val="92000"/>
              </a:lnSpc>
              <a:spcBef>
                <a:spcPts val="0"/>
              </a:spcBef>
              <a:buClr>
                <a:schemeClr val="bg2"/>
              </a:buClr>
              <a:buFont typeface="Arial" panose="020B0604020202020204" pitchFamily="34" charset="0"/>
              <a:buNone/>
              <a:defRPr sz="1900" b="0" i="0">
                <a:solidFill>
                  <a:schemeClr val="bg1"/>
                </a:solidFill>
                <a:latin typeface="Chubb Publico Light" panose="02040302060504060203" pitchFamily="18" charset="77"/>
              </a:defRPr>
            </a:lvl3pPr>
            <a:lvl4pPr marL="0" indent="0">
              <a:lnSpc>
                <a:spcPct val="92000"/>
              </a:lnSpc>
              <a:spcBef>
                <a:spcPts val="0"/>
              </a:spcBef>
              <a:buClr>
                <a:schemeClr val="bg2"/>
              </a:buClr>
              <a:buFont typeface="Arial" panose="020B0604020202020204" pitchFamily="34" charset="0"/>
              <a:buNone/>
              <a:defRPr sz="1900" b="0" i="0">
                <a:solidFill>
                  <a:schemeClr val="bg1"/>
                </a:solidFill>
                <a:latin typeface="Chubb Publico Light" panose="02040302060504060203" pitchFamily="18" charset="77"/>
              </a:defRPr>
            </a:lvl4pPr>
            <a:lvl5pPr marL="0" indent="0">
              <a:lnSpc>
                <a:spcPct val="92000"/>
              </a:lnSpc>
              <a:spcBef>
                <a:spcPts val="0"/>
              </a:spcBef>
              <a:buClr>
                <a:schemeClr val="bg2"/>
              </a:buClr>
              <a:buFont typeface="Arial" panose="020B0604020202020204" pitchFamily="34" charset="0"/>
              <a:buNone/>
              <a:defRPr sz="1900" b="0" i="0">
                <a:solidFill>
                  <a:schemeClr val="bg1"/>
                </a:solidFill>
                <a:latin typeface="Chubb Publico Light" panose="02040302060504060203" pitchFamily="18" charset="77"/>
              </a:defRPr>
            </a:lvl5pPr>
          </a:lstStyle>
          <a:p>
            <a:pPr lvl="0"/>
            <a:r>
              <a:rPr lang="en-US" noProof="0" dirty="0"/>
              <a:t>Click to edit Master text styles</a:t>
            </a:r>
          </a:p>
          <a:p>
            <a:pPr lvl="1"/>
            <a:r>
              <a:rPr lang="en-US" noProof="0" dirty="0"/>
              <a:t>Second level</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Tree>
    <p:extLst>
      <p:ext uri="{BB962C8B-B14F-4D97-AF65-F5344CB8AC3E}">
        <p14:creationId xmlns:p14="http://schemas.microsoft.com/office/powerpoint/2010/main" val="18102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unch video">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5DAC95D-C1F9-C646-8C49-3F432B864F40}"/>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824400" y="459207"/>
            <a:ext cx="5153959" cy="927383"/>
          </a:xfrm>
        </p:spPr>
        <p:txBody>
          <a:bodyPr/>
          <a:lstStyle>
            <a:lvl1pPr>
              <a:lnSpc>
                <a:spcPct val="90000"/>
              </a:lnSpc>
              <a:defRPr sz="3250" b="0" i="0">
                <a:solidFill>
                  <a:schemeClr val="bg1"/>
                </a:solidFill>
                <a:latin typeface="Chubb Publico Light" panose="02040302060504060203" pitchFamily="18" charset="77"/>
              </a:defRPr>
            </a:lvl1pPr>
            <a:lvl2pPr>
              <a:lnSpc>
                <a:spcPct val="90000"/>
              </a:lnSpc>
              <a:defRPr sz="3250" b="0" i="0">
                <a:solidFill>
                  <a:schemeClr val="bg1"/>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[Launch video]</a:t>
            </a:r>
          </a:p>
          <a:p>
            <a:pPr lvl="1"/>
            <a:r>
              <a:rPr lang="en-US" noProof="0" dirty="0"/>
              <a:t>Second level</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Tree>
    <p:extLst>
      <p:ext uri="{BB962C8B-B14F-4D97-AF65-F5344CB8AC3E}">
        <p14:creationId xmlns:p14="http://schemas.microsoft.com/office/powerpoint/2010/main" val="112625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yout 2">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330EA1-110B-8E46-B323-1199D3E1008F}"/>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4768574"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2]</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025878"/>
            <a:ext cx="4420800" cy="3339933"/>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1900" b="0" i="0">
                <a:solidFill>
                  <a:schemeClr val="bg2"/>
                </a:solidFill>
                <a:latin typeface="Chubb Publico Light" panose="02040302060504060203" pitchFamily="18" charset="77"/>
              </a:defRPr>
            </a:lvl1pPr>
            <a:lvl2pPr marL="0" indent="0">
              <a:lnSpc>
                <a:spcPct val="112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60828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79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rts">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7740382-2EC1-AC4B-8A17-3880BB260B28}"/>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4768574"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[Charts]</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9" name="Text Placeholder 6">
            <a:extLst>
              <a:ext uri="{FF2B5EF4-FFF2-40B4-BE49-F238E27FC236}">
                <a16:creationId xmlns:a16="http://schemas.microsoft.com/office/drawing/2014/main" id="{25699FA2-B2EF-3D42-92AE-9BCF69FB794A}"/>
              </a:ext>
            </a:extLst>
          </p:cNvPr>
          <p:cNvSpPr>
            <a:spLocks noGrp="1"/>
          </p:cNvSpPr>
          <p:nvPr>
            <p:ph type="body" sz="quarter" idx="24" hasCustomPrompt="1"/>
          </p:nvPr>
        </p:nvSpPr>
        <p:spPr>
          <a:xfrm>
            <a:off x="824401" y="1069200"/>
            <a:ext cx="2247984" cy="2334698"/>
          </a:xfrm>
        </p:spPr>
        <p:txBody>
          <a:bodyPr/>
          <a:lstStyle>
            <a:lvl1pPr>
              <a:lnSpc>
                <a:spcPct val="90000"/>
              </a:lnSpc>
              <a:defRPr sz="3250" b="0" i="0">
                <a:solidFill>
                  <a:schemeClr val="bg2"/>
                </a:solidFill>
                <a:latin typeface="Chubb Publico Light" panose="02040302060504060203" pitchFamily="18"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Click to edit text</a:t>
            </a:r>
          </a:p>
          <a:p>
            <a:pPr lvl="1"/>
            <a:r>
              <a:rPr lang="en-US" noProof="0" dirty="0"/>
              <a:t>Second level</a:t>
            </a:r>
          </a:p>
        </p:txBody>
      </p:sp>
      <p:sp>
        <p:nvSpPr>
          <p:cNvPr id="10" name="Text Placeholder 11">
            <a:extLst>
              <a:ext uri="{FF2B5EF4-FFF2-40B4-BE49-F238E27FC236}">
                <a16:creationId xmlns:a16="http://schemas.microsoft.com/office/drawing/2014/main" id="{8BCC024C-BFDC-E94A-88AA-A8F1DE99B03F}"/>
              </a:ext>
            </a:extLst>
          </p:cNvPr>
          <p:cNvSpPr>
            <a:spLocks noGrp="1"/>
          </p:cNvSpPr>
          <p:nvPr>
            <p:ph type="body" sz="quarter" idx="25" hasCustomPrompt="1"/>
          </p:nvPr>
        </p:nvSpPr>
        <p:spPr>
          <a:xfrm>
            <a:off x="3748200" y="2855929"/>
            <a:ext cx="874599"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11" name="Text Placeholder 11">
            <a:extLst>
              <a:ext uri="{FF2B5EF4-FFF2-40B4-BE49-F238E27FC236}">
                <a16:creationId xmlns:a16="http://schemas.microsoft.com/office/drawing/2014/main" id="{32665177-67D1-8E42-A39A-34FCD28BE862}"/>
              </a:ext>
            </a:extLst>
          </p:cNvPr>
          <p:cNvSpPr>
            <a:spLocks noGrp="1"/>
          </p:cNvSpPr>
          <p:nvPr>
            <p:ph type="body" sz="quarter" idx="26"/>
          </p:nvPr>
        </p:nvSpPr>
        <p:spPr>
          <a:xfrm>
            <a:off x="3748200" y="3165477"/>
            <a:ext cx="874599" cy="155574"/>
          </a:xfrm>
        </p:spPr>
        <p:txBody>
          <a:bodyPr anchor="t" anchorCtr="0"/>
          <a:lstStyle>
            <a:lvl1pPr>
              <a:lnSpc>
                <a:spcPct val="10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2" name="Text Placeholder 11">
            <a:extLst>
              <a:ext uri="{FF2B5EF4-FFF2-40B4-BE49-F238E27FC236}">
                <a16:creationId xmlns:a16="http://schemas.microsoft.com/office/drawing/2014/main" id="{164758BC-EB9A-5A43-8A48-D1329526BB2E}"/>
              </a:ext>
            </a:extLst>
          </p:cNvPr>
          <p:cNvSpPr>
            <a:spLocks noGrp="1"/>
          </p:cNvSpPr>
          <p:nvPr>
            <p:ph type="body" sz="quarter" idx="27" hasCustomPrompt="1"/>
          </p:nvPr>
        </p:nvSpPr>
        <p:spPr>
          <a:xfrm>
            <a:off x="8172626" y="3143251"/>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13" name="Text Placeholder 11">
            <a:extLst>
              <a:ext uri="{FF2B5EF4-FFF2-40B4-BE49-F238E27FC236}">
                <a16:creationId xmlns:a16="http://schemas.microsoft.com/office/drawing/2014/main" id="{716B1ED8-F7B9-524D-8AD5-D8FFE6364A56}"/>
              </a:ext>
            </a:extLst>
          </p:cNvPr>
          <p:cNvSpPr>
            <a:spLocks noGrp="1"/>
          </p:cNvSpPr>
          <p:nvPr>
            <p:ph type="body" sz="quarter" idx="28"/>
          </p:nvPr>
        </p:nvSpPr>
        <p:spPr>
          <a:xfrm>
            <a:off x="8172627" y="3452799"/>
            <a:ext cx="792136" cy="233376"/>
          </a:xfrm>
        </p:spPr>
        <p:txBody>
          <a:bodyPr anchor="t" anchorCtr="0"/>
          <a:lstStyle>
            <a:lvl1pPr>
              <a:lnSpc>
                <a:spcPct val="9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4" name="Text Placeholder 11">
            <a:extLst>
              <a:ext uri="{FF2B5EF4-FFF2-40B4-BE49-F238E27FC236}">
                <a16:creationId xmlns:a16="http://schemas.microsoft.com/office/drawing/2014/main" id="{CA09C448-D6A7-2B4A-8FA8-80676FB22C17}"/>
              </a:ext>
            </a:extLst>
          </p:cNvPr>
          <p:cNvSpPr>
            <a:spLocks noGrp="1"/>
          </p:cNvSpPr>
          <p:nvPr>
            <p:ph type="body" sz="quarter" idx="29" hasCustomPrompt="1"/>
          </p:nvPr>
        </p:nvSpPr>
        <p:spPr>
          <a:xfrm>
            <a:off x="6861351" y="3143251"/>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15" name="Text Placeholder 11">
            <a:extLst>
              <a:ext uri="{FF2B5EF4-FFF2-40B4-BE49-F238E27FC236}">
                <a16:creationId xmlns:a16="http://schemas.microsoft.com/office/drawing/2014/main" id="{675FF632-A2AF-2B46-97E3-31468EA05F87}"/>
              </a:ext>
            </a:extLst>
          </p:cNvPr>
          <p:cNvSpPr>
            <a:spLocks noGrp="1"/>
          </p:cNvSpPr>
          <p:nvPr>
            <p:ph type="body" sz="quarter" idx="30"/>
          </p:nvPr>
        </p:nvSpPr>
        <p:spPr>
          <a:xfrm>
            <a:off x="6861352" y="3452798"/>
            <a:ext cx="792136" cy="233375"/>
          </a:xfrm>
        </p:spPr>
        <p:txBody>
          <a:bodyPr anchor="t" anchorCtr="0"/>
          <a:lstStyle>
            <a:lvl1pPr>
              <a:lnSpc>
                <a:spcPct val="9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6" name="Text Placeholder 11">
            <a:extLst>
              <a:ext uri="{FF2B5EF4-FFF2-40B4-BE49-F238E27FC236}">
                <a16:creationId xmlns:a16="http://schemas.microsoft.com/office/drawing/2014/main" id="{6125E2CB-AE52-2548-A1DA-2321EFC59F39}"/>
              </a:ext>
            </a:extLst>
          </p:cNvPr>
          <p:cNvSpPr>
            <a:spLocks noGrp="1"/>
          </p:cNvSpPr>
          <p:nvPr>
            <p:ph type="body" sz="quarter" idx="31" hasCustomPrompt="1"/>
          </p:nvPr>
        </p:nvSpPr>
        <p:spPr>
          <a:xfrm>
            <a:off x="8177535" y="4098926"/>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17" name="Text Placeholder 11">
            <a:extLst>
              <a:ext uri="{FF2B5EF4-FFF2-40B4-BE49-F238E27FC236}">
                <a16:creationId xmlns:a16="http://schemas.microsoft.com/office/drawing/2014/main" id="{CF7B6E3E-CA62-3147-A33E-F1C1315A9327}"/>
              </a:ext>
            </a:extLst>
          </p:cNvPr>
          <p:cNvSpPr>
            <a:spLocks noGrp="1"/>
          </p:cNvSpPr>
          <p:nvPr>
            <p:ph type="body" sz="quarter" idx="32"/>
          </p:nvPr>
        </p:nvSpPr>
        <p:spPr>
          <a:xfrm>
            <a:off x="8177536" y="4408474"/>
            <a:ext cx="792136" cy="233376"/>
          </a:xfrm>
        </p:spPr>
        <p:txBody>
          <a:bodyPr anchor="t" anchorCtr="0"/>
          <a:lstStyle>
            <a:lvl1pPr>
              <a:lnSpc>
                <a:spcPct val="9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8" name="Text Placeholder 11">
            <a:extLst>
              <a:ext uri="{FF2B5EF4-FFF2-40B4-BE49-F238E27FC236}">
                <a16:creationId xmlns:a16="http://schemas.microsoft.com/office/drawing/2014/main" id="{833E737C-C958-774A-BEE9-EAB6602A1A90}"/>
              </a:ext>
            </a:extLst>
          </p:cNvPr>
          <p:cNvSpPr>
            <a:spLocks noGrp="1"/>
          </p:cNvSpPr>
          <p:nvPr>
            <p:ph type="body" sz="quarter" idx="33" hasCustomPrompt="1"/>
          </p:nvPr>
        </p:nvSpPr>
        <p:spPr>
          <a:xfrm>
            <a:off x="6866260" y="4098926"/>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19" name="Text Placeholder 11">
            <a:extLst>
              <a:ext uri="{FF2B5EF4-FFF2-40B4-BE49-F238E27FC236}">
                <a16:creationId xmlns:a16="http://schemas.microsoft.com/office/drawing/2014/main" id="{8E48C34F-8B94-3F40-BF42-0AA8B1052C03}"/>
              </a:ext>
            </a:extLst>
          </p:cNvPr>
          <p:cNvSpPr>
            <a:spLocks noGrp="1"/>
          </p:cNvSpPr>
          <p:nvPr>
            <p:ph type="body" sz="quarter" idx="34"/>
          </p:nvPr>
        </p:nvSpPr>
        <p:spPr>
          <a:xfrm>
            <a:off x="6866261" y="4408473"/>
            <a:ext cx="792136" cy="233375"/>
          </a:xfrm>
        </p:spPr>
        <p:txBody>
          <a:bodyPr anchor="t" anchorCtr="0"/>
          <a:lstStyle>
            <a:lvl1pPr>
              <a:lnSpc>
                <a:spcPct val="9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0" name="Text Placeholder 11">
            <a:extLst>
              <a:ext uri="{FF2B5EF4-FFF2-40B4-BE49-F238E27FC236}">
                <a16:creationId xmlns:a16="http://schemas.microsoft.com/office/drawing/2014/main" id="{CA633A15-BA60-A04C-8FE1-66301F0834D6}"/>
              </a:ext>
            </a:extLst>
          </p:cNvPr>
          <p:cNvSpPr>
            <a:spLocks noGrp="1"/>
          </p:cNvSpPr>
          <p:nvPr>
            <p:ph type="body" sz="quarter" idx="35" hasCustomPrompt="1"/>
          </p:nvPr>
        </p:nvSpPr>
        <p:spPr>
          <a:xfrm>
            <a:off x="5361335" y="4186251"/>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21" name="Text Placeholder 11">
            <a:extLst>
              <a:ext uri="{FF2B5EF4-FFF2-40B4-BE49-F238E27FC236}">
                <a16:creationId xmlns:a16="http://schemas.microsoft.com/office/drawing/2014/main" id="{B8356604-AA20-B24B-9E43-5905BCF24324}"/>
              </a:ext>
            </a:extLst>
          </p:cNvPr>
          <p:cNvSpPr>
            <a:spLocks noGrp="1"/>
          </p:cNvSpPr>
          <p:nvPr>
            <p:ph type="body" sz="quarter" idx="36"/>
          </p:nvPr>
        </p:nvSpPr>
        <p:spPr>
          <a:xfrm>
            <a:off x="5361336" y="4495799"/>
            <a:ext cx="792136" cy="155574"/>
          </a:xfrm>
        </p:spPr>
        <p:txBody>
          <a:bodyPr anchor="t" anchorCtr="0"/>
          <a:lstStyle>
            <a:lvl1pPr>
              <a:lnSpc>
                <a:spcPct val="10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2" name="Text Placeholder 11">
            <a:extLst>
              <a:ext uri="{FF2B5EF4-FFF2-40B4-BE49-F238E27FC236}">
                <a16:creationId xmlns:a16="http://schemas.microsoft.com/office/drawing/2014/main" id="{E10F2019-2A12-514C-94FD-29A24FDF237F}"/>
              </a:ext>
            </a:extLst>
          </p:cNvPr>
          <p:cNvSpPr>
            <a:spLocks noGrp="1"/>
          </p:cNvSpPr>
          <p:nvPr>
            <p:ph type="body" sz="quarter" idx="37" hasCustomPrompt="1"/>
          </p:nvPr>
        </p:nvSpPr>
        <p:spPr>
          <a:xfrm>
            <a:off x="3748199" y="3825904"/>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23" name="Text Placeholder 11">
            <a:extLst>
              <a:ext uri="{FF2B5EF4-FFF2-40B4-BE49-F238E27FC236}">
                <a16:creationId xmlns:a16="http://schemas.microsoft.com/office/drawing/2014/main" id="{8E6C4190-4E85-0A46-A6FD-270504DC669E}"/>
              </a:ext>
            </a:extLst>
          </p:cNvPr>
          <p:cNvSpPr>
            <a:spLocks noGrp="1"/>
          </p:cNvSpPr>
          <p:nvPr>
            <p:ph type="body" sz="quarter" idx="38"/>
          </p:nvPr>
        </p:nvSpPr>
        <p:spPr>
          <a:xfrm>
            <a:off x="3748199" y="4135452"/>
            <a:ext cx="1303225" cy="468298"/>
          </a:xfrm>
        </p:spPr>
        <p:txBody>
          <a:bodyPr anchor="t" anchorCtr="0"/>
          <a:lstStyle>
            <a:lvl1pPr>
              <a:lnSpc>
                <a:spcPct val="10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6" name="Text Placeholder 6">
            <a:extLst>
              <a:ext uri="{FF2B5EF4-FFF2-40B4-BE49-F238E27FC236}">
                <a16:creationId xmlns:a16="http://schemas.microsoft.com/office/drawing/2014/main" id="{19D19DDB-4EA1-5448-A7BA-E7C63CC8E911}"/>
              </a:ext>
            </a:extLst>
          </p:cNvPr>
          <p:cNvSpPr>
            <a:spLocks noGrp="1"/>
          </p:cNvSpPr>
          <p:nvPr>
            <p:ph type="body" sz="quarter" idx="39"/>
          </p:nvPr>
        </p:nvSpPr>
        <p:spPr>
          <a:xfrm>
            <a:off x="3748199" y="1068325"/>
            <a:ext cx="1782651" cy="300022"/>
          </a:xfrm>
        </p:spPr>
        <p:txBody>
          <a:bodyPr/>
          <a:lstStyle>
            <a:lvl1pPr>
              <a:lnSpc>
                <a:spcPct val="100000"/>
              </a:lnSpc>
              <a:defRPr sz="800" b="0" i="0" cap="all" spc="5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endParaRPr lang="en-US" noProof="0" dirty="0"/>
          </a:p>
        </p:txBody>
      </p:sp>
      <p:sp>
        <p:nvSpPr>
          <p:cNvPr id="27" name="Text Placeholder 6">
            <a:extLst>
              <a:ext uri="{FF2B5EF4-FFF2-40B4-BE49-F238E27FC236}">
                <a16:creationId xmlns:a16="http://schemas.microsoft.com/office/drawing/2014/main" id="{C424BBF4-D453-9E47-8C4E-01451275D675}"/>
              </a:ext>
            </a:extLst>
          </p:cNvPr>
          <p:cNvSpPr>
            <a:spLocks noGrp="1"/>
          </p:cNvSpPr>
          <p:nvPr>
            <p:ph type="body" sz="quarter" idx="40"/>
          </p:nvPr>
        </p:nvSpPr>
        <p:spPr>
          <a:xfrm>
            <a:off x="6861351" y="1068325"/>
            <a:ext cx="1782651" cy="300022"/>
          </a:xfrm>
        </p:spPr>
        <p:txBody>
          <a:bodyPr/>
          <a:lstStyle>
            <a:lvl1pPr>
              <a:lnSpc>
                <a:spcPct val="100000"/>
              </a:lnSpc>
              <a:defRPr sz="800" b="0" i="0" cap="all" spc="5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endParaRPr lang="en-US" noProof="0" dirty="0"/>
          </a:p>
        </p:txBody>
      </p:sp>
    </p:spTree>
    <p:extLst>
      <p:ext uri="{BB962C8B-B14F-4D97-AF65-F5344CB8AC3E}">
        <p14:creationId xmlns:p14="http://schemas.microsoft.com/office/powerpoint/2010/main" val="2431837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3">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E8C2E5B-9540-1D47-A88D-0138660A87F1}"/>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3800099"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3]</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069200"/>
            <a:ext cx="2326424" cy="3339933"/>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Chubb Publico Light" panose="02040302060504060203" pitchFamily="18" charset="77"/>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Text Placeholder 11">
            <a:extLst>
              <a:ext uri="{FF2B5EF4-FFF2-40B4-BE49-F238E27FC236}">
                <a16:creationId xmlns:a16="http://schemas.microsoft.com/office/drawing/2014/main" id="{0AB798C3-9872-6B4F-BC7C-73C3CA40525D}"/>
              </a:ext>
            </a:extLst>
          </p:cNvPr>
          <p:cNvSpPr>
            <a:spLocks noGrp="1"/>
          </p:cNvSpPr>
          <p:nvPr>
            <p:ph type="body" sz="quarter" idx="25" hasCustomPrompt="1"/>
          </p:nvPr>
        </p:nvSpPr>
        <p:spPr>
          <a:xfrm>
            <a:off x="5248153" y="931335"/>
            <a:ext cx="1403472" cy="1086907"/>
          </a:xfrm>
        </p:spPr>
        <p:txBody>
          <a:bodyPr anchor="t" anchorCtr="0"/>
          <a:lstStyle>
            <a:lvl1pPr>
              <a:lnSpc>
                <a:spcPct val="90000"/>
              </a:lnSpc>
              <a:spcAft>
                <a:spcPts val="0"/>
              </a:spcAft>
              <a:defRPr sz="8700" b="0" i="0" spc="-300" baseline="0">
                <a:solidFill>
                  <a:srgbClr val="7ACB00"/>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0" name="Text Placeholder 11">
            <a:extLst>
              <a:ext uri="{FF2B5EF4-FFF2-40B4-BE49-F238E27FC236}">
                <a16:creationId xmlns:a16="http://schemas.microsoft.com/office/drawing/2014/main" id="{AE1B5C3D-B2D6-3B49-941D-85BFE1DC83C5}"/>
              </a:ext>
            </a:extLst>
          </p:cNvPr>
          <p:cNvSpPr>
            <a:spLocks noGrp="1"/>
          </p:cNvSpPr>
          <p:nvPr>
            <p:ph type="body" sz="quarter" idx="26"/>
          </p:nvPr>
        </p:nvSpPr>
        <p:spPr>
          <a:xfrm>
            <a:off x="5298660" y="2040467"/>
            <a:ext cx="984666" cy="458258"/>
          </a:xfrm>
        </p:spPr>
        <p:txBody>
          <a:bodyPr anchor="t" anchorCtr="0"/>
          <a:lstStyle>
            <a:lvl1pPr>
              <a:lnSpc>
                <a:spcPct val="114000"/>
              </a:lnSpc>
              <a:spcAft>
                <a:spcPts val="0"/>
              </a:spcAft>
              <a:defRPr sz="900" b="0" i="0">
                <a:solidFill>
                  <a:schemeClr val="bg1"/>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1" name="Text Placeholder 11">
            <a:extLst>
              <a:ext uri="{FF2B5EF4-FFF2-40B4-BE49-F238E27FC236}">
                <a16:creationId xmlns:a16="http://schemas.microsoft.com/office/drawing/2014/main" id="{AA407582-D11A-2541-B2DA-0C3FDE621CEE}"/>
              </a:ext>
            </a:extLst>
          </p:cNvPr>
          <p:cNvSpPr>
            <a:spLocks noGrp="1"/>
          </p:cNvSpPr>
          <p:nvPr>
            <p:ph type="body" sz="quarter" idx="27" hasCustomPrompt="1"/>
          </p:nvPr>
        </p:nvSpPr>
        <p:spPr>
          <a:xfrm>
            <a:off x="6958463" y="931335"/>
            <a:ext cx="1403472" cy="1086907"/>
          </a:xfrm>
        </p:spPr>
        <p:txBody>
          <a:bodyPr anchor="t" anchorCtr="0"/>
          <a:lstStyle>
            <a:lvl1pPr>
              <a:lnSpc>
                <a:spcPct val="90000"/>
              </a:lnSpc>
              <a:spcAft>
                <a:spcPts val="0"/>
              </a:spcAft>
              <a:defRPr sz="8700" b="0" i="0" spc="-300" baseline="0">
                <a:solidFill>
                  <a:schemeClr val="bg1"/>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2" name="Text Placeholder 11">
            <a:extLst>
              <a:ext uri="{FF2B5EF4-FFF2-40B4-BE49-F238E27FC236}">
                <a16:creationId xmlns:a16="http://schemas.microsoft.com/office/drawing/2014/main" id="{AC805D61-0041-074E-873A-4BFFA2D254A7}"/>
              </a:ext>
            </a:extLst>
          </p:cNvPr>
          <p:cNvSpPr>
            <a:spLocks noGrp="1"/>
          </p:cNvSpPr>
          <p:nvPr>
            <p:ph type="body" sz="quarter" idx="28"/>
          </p:nvPr>
        </p:nvSpPr>
        <p:spPr>
          <a:xfrm>
            <a:off x="7008970" y="2040467"/>
            <a:ext cx="984666" cy="458258"/>
          </a:xfrm>
        </p:spPr>
        <p:txBody>
          <a:bodyPr anchor="t" anchorCtr="0"/>
          <a:lstStyle>
            <a:lvl1pPr>
              <a:lnSpc>
                <a:spcPct val="114000"/>
              </a:lnSpc>
              <a:spcAft>
                <a:spcPts val="0"/>
              </a:spcAft>
              <a:defRPr sz="900" b="0" i="0">
                <a:solidFill>
                  <a:schemeClr val="bg1"/>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3" name="Text Placeholder 11">
            <a:extLst>
              <a:ext uri="{FF2B5EF4-FFF2-40B4-BE49-F238E27FC236}">
                <a16:creationId xmlns:a16="http://schemas.microsoft.com/office/drawing/2014/main" id="{8B14C46B-F5D9-BC4E-A913-515D426372E8}"/>
              </a:ext>
            </a:extLst>
          </p:cNvPr>
          <p:cNvSpPr>
            <a:spLocks noGrp="1"/>
          </p:cNvSpPr>
          <p:nvPr>
            <p:ph type="body" sz="quarter" idx="29" hasCustomPrompt="1"/>
          </p:nvPr>
        </p:nvSpPr>
        <p:spPr>
          <a:xfrm>
            <a:off x="5248153" y="2896661"/>
            <a:ext cx="1403472" cy="1086907"/>
          </a:xfrm>
        </p:spPr>
        <p:txBody>
          <a:bodyPr anchor="t" anchorCtr="0"/>
          <a:lstStyle>
            <a:lvl1pPr>
              <a:lnSpc>
                <a:spcPct val="90000"/>
              </a:lnSpc>
              <a:spcAft>
                <a:spcPts val="0"/>
              </a:spcAft>
              <a:defRPr sz="8700" b="0" i="0" spc="-300" baseline="0">
                <a:solidFill>
                  <a:schemeClr val="bg1"/>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4" name="Text Placeholder 11">
            <a:extLst>
              <a:ext uri="{FF2B5EF4-FFF2-40B4-BE49-F238E27FC236}">
                <a16:creationId xmlns:a16="http://schemas.microsoft.com/office/drawing/2014/main" id="{09EBB4EE-829E-5849-AADA-701232C5A850}"/>
              </a:ext>
            </a:extLst>
          </p:cNvPr>
          <p:cNvSpPr>
            <a:spLocks noGrp="1"/>
          </p:cNvSpPr>
          <p:nvPr>
            <p:ph type="body" sz="quarter" idx="30"/>
          </p:nvPr>
        </p:nvSpPr>
        <p:spPr>
          <a:xfrm>
            <a:off x="5298660" y="4005793"/>
            <a:ext cx="984666" cy="458258"/>
          </a:xfrm>
        </p:spPr>
        <p:txBody>
          <a:bodyPr anchor="t" anchorCtr="0"/>
          <a:lstStyle>
            <a:lvl1pPr>
              <a:lnSpc>
                <a:spcPct val="114000"/>
              </a:lnSpc>
              <a:spcAft>
                <a:spcPts val="0"/>
              </a:spcAft>
              <a:defRPr sz="900" b="0" i="0">
                <a:solidFill>
                  <a:schemeClr val="bg1"/>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5" name="Text Placeholder 11">
            <a:extLst>
              <a:ext uri="{FF2B5EF4-FFF2-40B4-BE49-F238E27FC236}">
                <a16:creationId xmlns:a16="http://schemas.microsoft.com/office/drawing/2014/main" id="{DF2489FB-28DC-694D-9DF4-25226A9FBB73}"/>
              </a:ext>
            </a:extLst>
          </p:cNvPr>
          <p:cNvSpPr>
            <a:spLocks noGrp="1"/>
          </p:cNvSpPr>
          <p:nvPr>
            <p:ph type="body" sz="quarter" idx="31" hasCustomPrompt="1"/>
          </p:nvPr>
        </p:nvSpPr>
        <p:spPr>
          <a:xfrm>
            <a:off x="6958463" y="2896661"/>
            <a:ext cx="1403472" cy="1086907"/>
          </a:xfrm>
        </p:spPr>
        <p:txBody>
          <a:bodyPr anchor="t" anchorCtr="0"/>
          <a:lstStyle>
            <a:lvl1pPr>
              <a:lnSpc>
                <a:spcPct val="90000"/>
              </a:lnSpc>
              <a:spcAft>
                <a:spcPts val="0"/>
              </a:spcAft>
              <a:defRPr sz="8700" b="0" i="0" spc="-300" baseline="0">
                <a:solidFill>
                  <a:srgbClr val="7ACB00"/>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6" name="Text Placeholder 11">
            <a:extLst>
              <a:ext uri="{FF2B5EF4-FFF2-40B4-BE49-F238E27FC236}">
                <a16:creationId xmlns:a16="http://schemas.microsoft.com/office/drawing/2014/main" id="{444A36E0-D500-EC41-9DBA-229FE24BABFF}"/>
              </a:ext>
            </a:extLst>
          </p:cNvPr>
          <p:cNvSpPr>
            <a:spLocks noGrp="1"/>
          </p:cNvSpPr>
          <p:nvPr>
            <p:ph type="body" sz="quarter" idx="32"/>
          </p:nvPr>
        </p:nvSpPr>
        <p:spPr>
          <a:xfrm>
            <a:off x="7008970" y="4005793"/>
            <a:ext cx="984666" cy="458258"/>
          </a:xfrm>
        </p:spPr>
        <p:txBody>
          <a:bodyPr anchor="t" anchorCtr="0"/>
          <a:lstStyle>
            <a:lvl1pPr>
              <a:lnSpc>
                <a:spcPct val="114000"/>
              </a:lnSpc>
              <a:spcAft>
                <a:spcPts val="0"/>
              </a:spcAft>
              <a:defRPr sz="900" b="0" i="0">
                <a:solidFill>
                  <a:schemeClr val="bg1"/>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Tree>
    <p:extLst>
      <p:ext uri="{BB962C8B-B14F-4D97-AF65-F5344CB8AC3E}">
        <p14:creationId xmlns:p14="http://schemas.microsoft.com/office/powerpoint/2010/main" val="2021643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yout 4">
    <p:bg>
      <p:bgPr>
        <a:solidFill>
          <a:schemeClr val="bg2"/>
        </a:solidFill>
        <a:effectLst/>
      </p:bgPr>
    </p:bg>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1095374" y="503434"/>
            <a:ext cx="3549054" cy="400299"/>
          </a:xfrm>
        </p:spPr>
        <p:txBody>
          <a:bodyPr/>
          <a:lstStyle>
            <a:lvl1pPr>
              <a:lnSpc>
                <a:spcPct val="114000"/>
              </a:lnSpc>
              <a:defRPr sz="900" b="0" i="0" cap="all" spc="180" baseline="0">
                <a:solidFill>
                  <a:schemeClr val="bg1"/>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4]</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900755"/>
            <a:ext cx="3820028" cy="2883969"/>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1900" b="0" i="0">
                <a:solidFill>
                  <a:schemeClr val="bg1"/>
                </a:solidFill>
                <a:latin typeface="Chubb Publico Light" panose="02040302060504060203" pitchFamily="18" charset="77"/>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1"/>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Text Placeholder 11">
            <a:extLst>
              <a:ext uri="{FF2B5EF4-FFF2-40B4-BE49-F238E27FC236}">
                <a16:creationId xmlns:a16="http://schemas.microsoft.com/office/drawing/2014/main" id="{4A684049-F22E-5645-8538-B8989ECAE173}"/>
              </a:ext>
            </a:extLst>
          </p:cNvPr>
          <p:cNvSpPr>
            <a:spLocks noGrp="1"/>
          </p:cNvSpPr>
          <p:nvPr>
            <p:ph type="body" sz="quarter" idx="25" hasCustomPrompt="1"/>
          </p:nvPr>
        </p:nvSpPr>
        <p:spPr>
          <a:xfrm>
            <a:off x="479974" y="425200"/>
            <a:ext cx="615400" cy="478533"/>
          </a:xfrm>
        </p:spPr>
        <p:txBody>
          <a:bodyPr anchor="t" anchorCtr="0"/>
          <a:lstStyle>
            <a:lvl1pPr>
              <a:lnSpc>
                <a:spcPct val="90000"/>
              </a:lnSpc>
              <a:spcAft>
                <a:spcPts val="0"/>
              </a:spcAft>
              <a:defRPr sz="3800" b="0" i="0" spc="-100" baseline="0">
                <a:solidFill>
                  <a:srgbClr val="7ACB00"/>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Tree>
    <p:extLst>
      <p:ext uri="{BB962C8B-B14F-4D97-AF65-F5344CB8AC3E}">
        <p14:creationId xmlns:p14="http://schemas.microsoft.com/office/powerpoint/2010/main" val="2033139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1228"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yout 5">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AE7951D-BC72-2349-8649-2A1796AC4D6C}"/>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11" name="Text Placeholder 11">
            <a:extLst>
              <a:ext uri="{FF2B5EF4-FFF2-40B4-BE49-F238E27FC236}">
                <a16:creationId xmlns:a16="http://schemas.microsoft.com/office/drawing/2014/main" id="{6EFC99E4-642B-A040-949A-C3CACDFBCABA}"/>
              </a:ext>
            </a:extLst>
          </p:cNvPr>
          <p:cNvSpPr>
            <a:spLocks noGrp="1"/>
          </p:cNvSpPr>
          <p:nvPr>
            <p:ph type="body" sz="quarter" idx="23" hasCustomPrompt="1"/>
          </p:nvPr>
        </p:nvSpPr>
        <p:spPr>
          <a:xfrm>
            <a:off x="824399" y="1069200"/>
            <a:ext cx="2598069" cy="2317305"/>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Chubb Publico Light" panose="02040302060504060203" pitchFamily="18" charset="77"/>
              </a:defRPr>
            </a:lvl1pPr>
            <a:lvl2pPr marL="0" indent="0">
              <a:lnSpc>
                <a:spcPct val="112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[Layout 5]</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2" name="Text Placeholder 11">
            <a:extLst>
              <a:ext uri="{FF2B5EF4-FFF2-40B4-BE49-F238E27FC236}">
                <a16:creationId xmlns:a16="http://schemas.microsoft.com/office/drawing/2014/main" id="{EB4DF3AD-903D-9E45-92B0-970E92C707B1}"/>
              </a:ext>
            </a:extLst>
          </p:cNvPr>
          <p:cNvSpPr>
            <a:spLocks noGrp="1"/>
          </p:cNvSpPr>
          <p:nvPr>
            <p:ph type="body" sz="quarter" idx="29"/>
          </p:nvPr>
        </p:nvSpPr>
        <p:spPr>
          <a:xfrm>
            <a:off x="4587753" y="3925025"/>
            <a:ext cx="4197472" cy="751478"/>
          </a:xfrm>
        </p:spPr>
        <p:txBody>
          <a:bodyPr anchor="t" anchorCtr="0"/>
          <a:lstStyle>
            <a:lvl1pPr>
              <a:lnSpc>
                <a:spcPct val="100000"/>
              </a:lnSpc>
              <a:spcAft>
                <a:spcPts val="0"/>
              </a:spcAft>
              <a:defRPr sz="1500" b="0" i="0" spc="0" baseline="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endParaRPr lang="en-US" noProof="0" dirty="0"/>
          </a:p>
        </p:txBody>
      </p:sp>
    </p:spTree>
    <p:extLst>
      <p:ext uri="{BB962C8B-B14F-4D97-AF65-F5344CB8AC3E}">
        <p14:creationId xmlns:p14="http://schemas.microsoft.com/office/powerpoint/2010/main" val="2270346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yout 6">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4626D5-D445-3E4A-8818-CDD8F71DD8F6}"/>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11" name="Text Placeholder 11">
            <a:extLst>
              <a:ext uri="{FF2B5EF4-FFF2-40B4-BE49-F238E27FC236}">
                <a16:creationId xmlns:a16="http://schemas.microsoft.com/office/drawing/2014/main" id="{6EFC99E4-642B-A040-949A-C3CACDFBCABA}"/>
              </a:ext>
            </a:extLst>
          </p:cNvPr>
          <p:cNvSpPr>
            <a:spLocks noGrp="1"/>
          </p:cNvSpPr>
          <p:nvPr>
            <p:ph type="body" sz="quarter" idx="23" hasCustomPrompt="1"/>
          </p:nvPr>
        </p:nvSpPr>
        <p:spPr>
          <a:xfrm>
            <a:off x="824399" y="1069200"/>
            <a:ext cx="5158390" cy="2945451"/>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1"/>
                </a:solidFill>
                <a:latin typeface="Chubb Publico Light" panose="02040302060504060203" pitchFamily="18" charset="77"/>
              </a:defRPr>
            </a:lvl1pPr>
            <a:lvl2pPr marL="0" indent="0">
              <a:lnSpc>
                <a:spcPct val="100000"/>
              </a:lnSpc>
              <a:spcBef>
                <a:spcPts val="0"/>
              </a:spcBef>
              <a:spcAft>
                <a:spcPts val="800"/>
              </a:spcAft>
              <a:buClr>
                <a:schemeClr val="bg2"/>
              </a:buClr>
              <a:buFont typeface="Arial" panose="020B0604020202020204" pitchFamily="34" charset="0"/>
              <a:buNone/>
              <a:defRPr sz="1900" b="0" i="0">
                <a:solidFill>
                  <a:schemeClr val="bg1"/>
                </a:solidFill>
                <a:latin typeface="Chubb Publico Light" panose="02040302060504060203" pitchFamily="18" charset="77"/>
              </a:defRPr>
            </a:lvl2pPr>
            <a:lvl3pPr marL="0" indent="0">
              <a:lnSpc>
                <a:spcPct val="100000"/>
              </a:lnSpc>
              <a:spcBef>
                <a:spcPts val="0"/>
              </a:spcBef>
              <a:buClr>
                <a:schemeClr val="bg2"/>
              </a:buClr>
              <a:buFont typeface="Arial" panose="020B0604020202020204" pitchFamily="34" charset="0"/>
              <a:buNone/>
              <a:defRPr sz="1900" b="0" i="0">
                <a:solidFill>
                  <a:schemeClr val="bg1"/>
                </a:solidFill>
                <a:latin typeface="Chubb Publico Medium" panose="02040502060504060203" pitchFamily="18" charset="77"/>
              </a:defRPr>
            </a:lvl3pPr>
            <a:lvl4pPr marL="0" indent="0">
              <a:lnSpc>
                <a:spcPct val="100000"/>
              </a:lnSpc>
              <a:spcBef>
                <a:spcPts val="0"/>
              </a:spcBef>
              <a:buClr>
                <a:schemeClr val="bg2"/>
              </a:buClr>
              <a:buFont typeface="Arial" panose="020B0604020202020204" pitchFamily="34" charset="0"/>
              <a:buNone/>
              <a:defRPr sz="1900" b="0" i="0">
                <a:solidFill>
                  <a:schemeClr val="bg1"/>
                </a:solidFill>
                <a:latin typeface="Chubb Publico Medium" panose="02040502060504060203" pitchFamily="18" charset="77"/>
              </a:defRPr>
            </a:lvl4pPr>
            <a:lvl5pPr marL="0" indent="0">
              <a:lnSpc>
                <a:spcPct val="100000"/>
              </a:lnSpc>
              <a:spcBef>
                <a:spcPts val="0"/>
              </a:spcBef>
              <a:buClr>
                <a:schemeClr val="bg2"/>
              </a:buClr>
              <a:buFont typeface="Arial" panose="020B0604020202020204" pitchFamily="34" charset="0"/>
              <a:buNone/>
              <a:defRPr sz="1900" b="0" i="0">
                <a:solidFill>
                  <a:schemeClr val="bg1"/>
                </a:solidFill>
                <a:latin typeface="Chubb Publico Medium" panose="02040502060504060203" pitchFamily="18" charset="77"/>
              </a:defRPr>
            </a:lvl5pPr>
          </a:lstStyle>
          <a:p>
            <a:pPr lvl="0"/>
            <a:r>
              <a:rPr lang="en-US" noProof="0" dirty="0"/>
              <a:t>[Layout 6]</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39160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80000" y="1505903"/>
            <a:ext cx="3785235" cy="1065848"/>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5" name="Footer Placeholder 4"/>
          <p:cNvSpPr>
            <a:spLocks noGrp="1"/>
          </p:cNvSpPr>
          <p:nvPr>
            <p:ph type="ftr" sz="quarter" idx="3"/>
          </p:nvPr>
        </p:nvSpPr>
        <p:spPr>
          <a:xfrm>
            <a:off x="7118350" y="337939"/>
            <a:ext cx="1670550" cy="136922"/>
          </a:xfrm>
          <a:prstGeom prst="rect">
            <a:avLst/>
          </a:prstGeom>
        </p:spPr>
        <p:txBody>
          <a:bodyPr vert="horz" wrap="none" lIns="0" tIns="0" rIns="0" bIns="0" rtlCol="0" anchor="t" anchorCtr="0"/>
          <a:lstStyle>
            <a:lvl1pPr algn="r">
              <a:defRPr sz="700" b="0" i="0">
                <a:solidFill>
                  <a:schemeClr val="tx1"/>
                </a:solidFill>
                <a:latin typeface="Lato Light" panose="020F0302020204030203" pitchFamily="34" charset="77"/>
              </a:defRPr>
            </a:lvl1pPr>
          </a:lstStyle>
          <a:p>
            <a:r>
              <a:rPr lang="en-US" noProof="0"/>
              <a:t>Chubb confidential information | July 2020</a:t>
            </a:r>
          </a:p>
        </p:txBody>
      </p:sp>
      <p:sp>
        <p:nvSpPr>
          <p:cNvPr id="2" name="Title Placeholder 1"/>
          <p:cNvSpPr>
            <a:spLocks noGrp="1"/>
          </p:cNvSpPr>
          <p:nvPr>
            <p:ph type="title"/>
          </p:nvPr>
        </p:nvSpPr>
        <p:spPr>
          <a:xfrm>
            <a:off x="1080000" y="590511"/>
            <a:ext cx="7708900" cy="498060"/>
          </a:xfrm>
          <a:prstGeom prst="rect">
            <a:avLst/>
          </a:prstGeom>
        </p:spPr>
        <p:txBody>
          <a:bodyPr vert="horz" lIns="0" tIns="0" rIns="0" bIns="0" rtlCol="0" anchor="t" anchorCtr="0">
            <a:noAutofit/>
          </a:bodyPr>
          <a:lstStyle/>
          <a:p>
            <a:r>
              <a:rPr lang="en-US" noProof="0" dirty="0"/>
              <a:t>Click to edit Master title style</a:t>
            </a:r>
          </a:p>
        </p:txBody>
      </p:sp>
      <p:sp>
        <p:nvSpPr>
          <p:cNvPr id="4" name="Slide Number Placeholder 3">
            <a:extLst>
              <a:ext uri="{FF2B5EF4-FFF2-40B4-BE49-F238E27FC236}">
                <a16:creationId xmlns:a16="http://schemas.microsoft.com/office/drawing/2014/main" id="{ECEF07AE-2DBA-4240-B9C6-973327B93372}"/>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Tree>
    <p:extLst>
      <p:ext uri="{BB962C8B-B14F-4D97-AF65-F5344CB8AC3E}">
        <p14:creationId xmlns:p14="http://schemas.microsoft.com/office/powerpoint/2010/main" val="1144035015"/>
      </p:ext>
    </p:extLst>
  </p:cSld>
  <p:clrMap bg1="lt1" tx1="dk1" bg2="lt2" tx2="dk2" accent1="accent1" accent2="accent2" accent3="accent3" accent4="accent4" accent5="accent5" accent6="accent6" hlink="hlink" folHlink="folHlink"/>
  <p:sldLayoutIdLst>
    <p:sldLayoutId id="2147483661" r:id="rId1"/>
    <p:sldLayoutId id="2147483689"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685800" rtl="0" eaLnBrk="1" latinLnBrk="0" hangingPunct="1">
        <a:lnSpc>
          <a:spcPts val="3100"/>
        </a:lnSpc>
        <a:spcBef>
          <a:spcPct val="0"/>
        </a:spcBef>
        <a:buNone/>
        <a:defRPr sz="2800" b="0" i="0" kern="1200">
          <a:solidFill>
            <a:schemeClr val="bg2"/>
          </a:solidFill>
          <a:latin typeface="Chubb Publico Roman" panose="02040502060504060203" pitchFamily="18" charset="77"/>
          <a:ea typeface="+mj-ea"/>
          <a:cs typeface="+mj-cs"/>
        </a:defRPr>
      </a:lvl1pPr>
    </p:titleStyle>
    <p:bodyStyle>
      <a:lvl1pPr marL="0" indent="0" algn="l" defTabSz="685800" rtl="0" eaLnBrk="1" latinLnBrk="0" hangingPunct="1">
        <a:lnSpc>
          <a:spcPct val="100000"/>
        </a:lnSpc>
        <a:spcBef>
          <a:spcPts val="0"/>
        </a:spcBef>
        <a:buFontTx/>
        <a:buNone/>
        <a:defRPr sz="1100" b="0" i="0" kern="1200">
          <a:solidFill>
            <a:schemeClr val="bg2"/>
          </a:solidFill>
          <a:latin typeface="Chubb Publico Light" panose="02040302060504060203" pitchFamily="18" charset="77"/>
          <a:ea typeface="+mn-ea"/>
          <a:cs typeface="+mn-cs"/>
        </a:defRPr>
      </a:lvl1pPr>
      <a:lvl2pPr marL="0" indent="0" algn="l" defTabSz="685800" rtl="0" eaLnBrk="1" latinLnBrk="0" hangingPunct="1">
        <a:lnSpc>
          <a:spcPct val="100000"/>
        </a:lnSpc>
        <a:spcBef>
          <a:spcPts val="0"/>
        </a:spcBef>
        <a:buFontTx/>
        <a:buNone/>
        <a:defRPr sz="1100" b="0" i="0" kern="1200">
          <a:solidFill>
            <a:schemeClr val="bg2"/>
          </a:solidFill>
          <a:latin typeface="Chubb Publico Light" panose="02040302060504060203" pitchFamily="18" charset="77"/>
          <a:ea typeface="+mn-ea"/>
          <a:cs typeface="+mn-cs"/>
        </a:defRPr>
      </a:lvl2pPr>
      <a:lvl3pPr marL="0" indent="0" algn="l" defTabSz="685800" rtl="0" eaLnBrk="1" latinLnBrk="0" hangingPunct="1">
        <a:lnSpc>
          <a:spcPct val="100000"/>
        </a:lnSpc>
        <a:spcBef>
          <a:spcPts val="0"/>
        </a:spcBef>
        <a:buFontTx/>
        <a:buNone/>
        <a:defRPr sz="1100" b="0" i="0" kern="1200">
          <a:solidFill>
            <a:schemeClr val="bg2"/>
          </a:solidFill>
          <a:latin typeface="Chubb Publico Light" panose="02040302060504060203" pitchFamily="18" charset="77"/>
          <a:ea typeface="+mn-ea"/>
          <a:cs typeface="+mn-cs"/>
        </a:defRPr>
      </a:lvl3pPr>
      <a:lvl4pPr marL="0" indent="0" algn="l" defTabSz="685800" rtl="0" eaLnBrk="1" latinLnBrk="0" hangingPunct="1">
        <a:lnSpc>
          <a:spcPct val="100000"/>
        </a:lnSpc>
        <a:spcBef>
          <a:spcPts val="0"/>
        </a:spcBef>
        <a:buFontTx/>
        <a:buNone/>
        <a:defRPr sz="1100" b="0" i="0" kern="1200">
          <a:solidFill>
            <a:schemeClr val="bg2"/>
          </a:solidFill>
          <a:latin typeface="Chubb Publico Light" panose="02040302060504060203" pitchFamily="18" charset="77"/>
          <a:ea typeface="+mn-ea"/>
          <a:cs typeface="+mn-cs"/>
        </a:defRPr>
      </a:lvl4pPr>
      <a:lvl5pPr marL="0" indent="0" algn="l" defTabSz="685800" rtl="0" eaLnBrk="1" latinLnBrk="0" hangingPunct="1">
        <a:lnSpc>
          <a:spcPct val="100000"/>
        </a:lnSpc>
        <a:spcBef>
          <a:spcPts val="0"/>
        </a:spcBef>
        <a:buFontTx/>
        <a:buNone/>
        <a:defRPr sz="1100" b="0" i="0" kern="1200">
          <a:solidFill>
            <a:schemeClr val="bg2"/>
          </a:solidFill>
          <a:latin typeface="Chubb Publico Light" panose="02040302060504060203" pitchFamily="18"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14" userDrawn="1">
          <p15:clr>
            <a:srgbClr val="F26B43"/>
          </p15:clr>
        </p15:guide>
        <p15:guide id="4" orient="horz" pos="300" userDrawn="1">
          <p15:clr>
            <a:srgbClr val="F26B43"/>
          </p15:clr>
        </p15:guide>
        <p15:guide id="5" pos="553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hyperlink" Target="https://players.brightcove.net/818971943001/default_default/index.html?videoId=6211080705001"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C6C924-0566-0548-9617-C31F9F911076}"/>
              </a:ext>
            </a:extLst>
          </p:cNvPr>
          <p:cNvSpPr>
            <a:spLocks noGrp="1"/>
          </p:cNvSpPr>
          <p:nvPr>
            <p:ph type="body" sz="quarter" idx="13"/>
          </p:nvPr>
        </p:nvSpPr>
        <p:spPr/>
        <p:txBody>
          <a:bodyPr/>
          <a:lstStyle/>
          <a:p>
            <a:r>
              <a:rPr lang="en-US" dirty="0"/>
              <a:t>Introducing the </a:t>
            </a:r>
          </a:p>
          <a:p>
            <a:r>
              <a:rPr lang="en-US" dirty="0">
                <a:latin typeface="Chubb Publico Medium" panose="02040502060504060203" pitchFamily="18" charset="77"/>
              </a:rPr>
              <a:t>Digital business </a:t>
            </a:r>
          </a:p>
          <a:p>
            <a:r>
              <a:rPr lang="en-US" dirty="0">
                <a:latin typeface="Chubb Publico Medium" panose="02040502060504060203" pitchFamily="18" charset="77"/>
              </a:rPr>
              <a:t>accelerated </a:t>
            </a:r>
            <a:r>
              <a:rPr lang="en-US" dirty="0"/>
              <a:t>campaign</a:t>
            </a:r>
          </a:p>
        </p:txBody>
      </p:sp>
      <p:sp>
        <p:nvSpPr>
          <p:cNvPr id="3" name="Text Placeholder 2">
            <a:extLst>
              <a:ext uri="{FF2B5EF4-FFF2-40B4-BE49-F238E27FC236}">
                <a16:creationId xmlns:a16="http://schemas.microsoft.com/office/drawing/2014/main" id="{3B91D898-3A36-6740-97E8-A341070DD330}"/>
              </a:ext>
            </a:extLst>
          </p:cNvPr>
          <p:cNvSpPr>
            <a:spLocks noGrp="1"/>
          </p:cNvSpPr>
          <p:nvPr>
            <p:ph type="body" sz="quarter" idx="30"/>
          </p:nvPr>
        </p:nvSpPr>
        <p:spPr/>
        <p:txBody>
          <a:bodyPr/>
          <a:lstStyle/>
          <a:p>
            <a:r>
              <a:rPr lang="en-US" dirty="0"/>
              <a:t>&lt;Presenter Name&gt;  |  &lt;Month DD, YYYY&gt;</a:t>
            </a:r>
          </a:p>
        </p:txBody>
      </p:sp>
    </p:spTree>
    <p:extLst>
      <p:ext uri="{BB962C8B-B14F-4D97-AF65-F5344CB8AC3E}">
        <p14:creationId xmlns:p14="http://schemas.microsoft.com/office/powerpoint/2010/main" val="2068544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46FC4E-0513-714E-90E8-3C488434A86C}"/>
              </a:ext>
            </a:extLst>
          </p:cNvPr>
          <p:cNvSpPr>
            <a:spLocks noGrp="1"/>
          </p:cNvSpPr>
          <p:nvPr>
            <p:ph type="body" sz="quarter" idx="15"/>
          </p:nvPr>
        </p:nvSpPr>
        <p:spPr>
          <a:xfrm>
            <a:off x="1095375" y="503238"/>
            <a:ext cx="3549650" cy="400050"/>
          </a:xfrm>
        </p:spPr>
        <p:txBody>
          <a:bodyPr/>
          <a:lstStyle/>
          <a:p>
            <a:r>
              <a:rPr lang="en-US" dirty="0"/>
              <a:t>Playing in the </a:t>
            </a:r>
          </a:p>
          <a:p>
            <a:r>
              <a:rPr lang="en-US" dirty="0"/>
              <a:t>global market</a:t>
            </a:r>
          </a:p>
        </p:txBody>
      </p:sp>
      <p:sp>
        <p:nvSpPr>
          <p:cNvPr id="3" name="Slide Number Placeholder 2">
            <a:extLst>
              <a:ext uri="{FF2B5EF4-FFF2-40B4-BE49-F238E27FC236}">
                <a16:creationId xmlns:a16="http://schemas.microsoft.com/office/drawing/2014/main" id="{E3D18669-D439-7D46-A9BD-F0F500A866F5}"/>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10</a:t>
            </a:fld>
            <a:endParaRPr lang="en-US" dirty="0"/>
          </a:p>
        </p:txBody>
      </p:sp>
      <p:sp>
        <p:nvSpPr>
          <p:cNvPr id="4" name="Text Placeholder 3">
            <a:extLst>
              <a:ext uri="{FF2B5EF4-FFF2-40B4-BE49-F238E27FC236}">
                <a16:creationId xmlns:a16="http://schemas.microsoft.com/office/drawing/2014/main" id="{43598585-3F3C-3842-AEDE-EA206B2FAEF8}"/>
              </a:ext>
            </a:extLst>
          </p:cNvPr>
          <p:cNvSpPr>
            <a:spLocks noGrp="1"/>
          </p:cNvSpPr>
          <p:nvPr>
            <p:ph type="body" sz="quarter" idx="23"/>
          </p:nvPr>
        </p:nvSpPr>
        <p:spPr>
          <a:xfrm>
            <a:off x="823912" y="1900238"/>
            <a:ext cx="4577963" cy="2884487"/>
          </a:xfrm>
        </p:spPr>
        <p:txBody>
          <a:bodyPr/>
          <a:lstStyle/>
          <a:p>
            <a:r>
              <a:rPr lang="en-US" dirty="0"/>
              <a:t>Building opportunities across both literal and figurative borders by forming partnerships with other companies to build new products or services and commercial and social platforms to expand reach and capability.</a:t>
            </a:r>
          </a:p>
        </p:txBody>
      </p:sp>
      <p:sp>
        <p:nvSpPr>
          <p:cNvPr id="5" name="Text Placeholder 4">
            <a:extLst>
              <a:ext uri="{FF2B5EF4-FFF2-40B4-BE49-F238E27FC236}">
                <a16:creationId xmlns:a16="http://schemas.microsoft.com/office/drawing/2014/main" id="{2C34B0AA-FBFD-4741-B5B6-FBA5ABBA2B23}"/>
              </a:ext>
            </a:extLst>
          </p:cNvPr>
          <p:cNvSpPr>
            <a:spLocks noGrp="1"/>
          </p:cNvSpPr>
          <p:nvPr>
            <p:ph type="body" sz="quarter" idx="25"/>
          </p:nvPr>
        </p:nvSpPr>
        <p:spPr>
          <a:xfrm>
            <a:off x="479425" y="425450"/>
            <a:ext cx="615950" cy="477838"/>
          </a:xfrm>
        </p:spPr>
        <p:txBody>
          <a:bodyPr/>
          <a:lstStyle/>
          <a:p>
            <a:r>
              <a:rPr lang="en-US" dirty="0"/>
              <a:t>04</a:t>
            </a:r>
          </a:p>
        </p:txBody>
      </p:sp>
    </p:spTree>
    <p:extLst>
      <p:ext uri="{BB962C8B-B14F-4D97-AF65-F5344CB8AC3E}">
        <p14:creationId xmlns:p14="http://schemas.microsoft.com/office/powerpoint/2010/main" val="1148444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76D7E7-BA89-494C-B8D3-83ACF59ECC36}"/>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11</a:t>
            </a:fld>
            <a:endParaRPr lang="en-US" dirty="0"/>
          </a:p>
        </p:txBody>
      </p:sp>
      <p:sp>
        <p:nvSpPr>
          <p:cNvPr id="3" name="Text Placeholder 2">
            <a:extLst>
              <a:ext uri="{FF2B5EF4-FFF2-40B4-BE49-F238E27FC236}">
                <a16:creationId xmlns:a16="http://schemas.microsoft.com/office/drawing/2014/main" id="{7A35D2CA-7A8A-1749-A140-F0C547AE8E36}"/>
              </a:ext>
            </a:extLst>
          </p:cNvPr>
          <p:cNvSpPr>
            <a:spLocks noGrp="1"/>
          </p:cNvSpPr>
          <p:nvPr>
            <p:ph type="body" sz="quarter" idx="23"/>
          </p:nvPr>
        </p:nvSpPr>
        <p:spPr>
          <a:xfrm>
            <a:off x="824399" y="1069200"/>
            <a:ext cx="2598069" cy="2317305"/>
          </a:xfrm>
        </p:spPr>
        <p:txBody>
          <a:bodyPr/>
          <a:lstStyle/>
          <a:p>
            <a:r>
              <a:rPr lang="en-US" dirty="0"/>
              <a:t>Setting</a:t>
            </a:r>
            <a:br>
              <a:rPr lang="en-US" dirty="0"/>
            </a:br>
            <a:r>
              <a:rPr lang="en-US" dirty="0">
                <a:latin typeface="Chubb Publico Medium" panose="02040502060504060203" pitchFamily="18" charset="77"/>
              </a:rPr>
              <a:t>the stage</a:t>
            </a:r>
          </a:p>
          <a:p>
            <a:pPr lvl="1"/>
            <a:endParaRPr lang="en-US" dirty="0"/>
          </a:p>
          <a:p>
            <a:pPr lvl="1"/>
            <a:r>
              <a:rPr lang="en-US" dirty="0"/>
              <a:t>After the outbreak of COVID-19, Accenture’s Consumer Pulse Survey (conducted post-COVID-19) shows a real shift in the attitudes of consumers and employees. This demands attention and action from business owners.</a:t>
            </a:r>
          </a:p>
        </p:txBody>
      </p:sp>
      <p:sp>
        <p:nvSpPr>
          <p:cNvPr id="4" name="Text Placeholder 3">
            <a:extLst>
              <a:ext uri="{FF2B5EF4-FFF2-40B4-BE49-F238E27FC236}">
                <a16:creationId xmlns:a16="http://schemas.microsoft.com/office/drawing/2014/main" id="{AB1CFA8F-74C7-E949-9F16-9A4299ED7BA6}"/>
              </a:ext>
            </a:extLst>
          </p:cNvPr>
          <p:cNvSpPr>
            <a:spLocks noGrp="1"/>
          </p:cNvSpPr>
          <p:nvPr>
            <p:ph type="body" sz="quarter" idx="29"/>
          </p:nvPr>
        </p:nvSpPr>
        <p:spPr>
          <a:xfrm>
            <a:off x="4587753" y="3925025"/>
            <a:ext cx="4197472" cy="751478"/>
          </a:xfrm>
        </p:spPr>
        <p:txBody>
          <a:bodyPr/>
          <a:lstStyle/>
          <a:p>
            <a:r>
              <a:rPr lang="en-US" dirty="0"/>
              <a:t>67% of consumers expect companies to “build back better” by investing in longer-term, sustainable, and fair solutions.</a:t>
            </a:r>
          </a:p>
        </p:txBody>
      </p:sp>
    </p:spTree>
    <p:extLst>
      <p:ext uri="{BB962C8B-B14F-4D97-AF65-F5344CB8AC3E}">
        <p14:creationId xmlns:p14="http://schemas.microsoft.com/office/powerpoint/2010/main" val="1294389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A6A15E-C5ED-5F47-8803-589F82F5DC12}"/>
              </a:ext>
            </a:extLst>
          </p:cNvPr>
          <p:cNvSpPr>
            <a:spLocks noGrp="1"/>
          </p:cNvSpPr>
          <p:nvPr>
            <p:ph type="sldNum" sz="quarter" idx="4"/>
          </p:nvPr>
        </p:nvSpPr>
        <p:spPr/>
        <p:txBody>
          <a:bodyPr/>
          <a:lstStyle/>
          <a:p>
            <a:pPr algn="ctr"/>
            <a:r>
              <a:rPr lang="en-US" dirty="0"/>
              <a:t>P</a:t>
            </a:r>
            <a:fld id="{7C933E7E-EEB7-3242-B8B0-CAE1452FB097}" type="slidenum">
              <a:rPr lang="en-US" smtClean="0"/>
              <a:pPr algn="ctr"/>
              <a:t>12</a:t>
            </a:fld>
            <a:endParaRPr lang="en-US" dirty="0"/>
          </a:p>
        </p:txBody>
      </p:sp>
      <p:sp>
        <p:nvSpPr>
          <p:cNvPr id="3" name="Text Placeholder 2">
            <a:extLst>
              <a:ext uri="{FF2B5EF4-FFF2-40B4-BE49-F238E27FC236}">
                <a16:creationId xmlns:a16="http://schemas.microsoft.com/office/drawing/2014/main" id="{886CB69E-9D49-F748-ACF3-FF25777B7AA5}"/>
              </a:ext>
            </a:extLst>
          </p:cNvPr>
          <p:cNvSpPr>
            <a:spLocks noGrp="1"/>
          </p:cNvSpPr>
          <p:nvPr>
            <p:ph type="body" sz="quarter" idx="23"/>
          </p:nvPr>
        </p:nvSpPr>
        <p:spPr/>
        <p:txBody>
          <a:bodyPr/>
          <a:lstStyle/>
          <a:p>
            <a:r>
              <a:rPr lang="en-US" dirty="0"/>
              <a:t>Accelerated digital</a:t>
            </a:r>
            <a:br>
              <a:rPr lang="en-US" dirty="0"/>
            </a:br>
            <a:r>
              <a:rPr lang="en-US" dirty="0"/>
              <a:t>business can be </a:t>
            </a:r>
            <a:r>
              <a:rPr lang="en-US" dirty="0">
                <a:latin typeface="Chubb Publico Medium" panose="02040502060504060203" pitchFamily="18" charset="77"/>
              </a:rPr>
              <a:t>risky</a:t>
            </a:r>
          </a:p>
          <a:p>
            <a:pPr lvl="1"/>
            <a:r>
              <a:rPr lang="en-US" dirty="0"/>
              <a:t>The four themes identified in the research are</a:t>
            </a:r>
            <a:br>
              <a:rPr lang="en-US" dirty="0"/>
            </a:br>
            <a:r>
              <a:rPr lang="en-US" dirty="0"/>
              <a:t>solid foundations for operating in a post-pandemic environment. But before businesses can take advantage of new opportunities, they need to be aware of the exposures they might face.</a:t>
            </a:r>
          </a:p>
          <a:p>
            <a:pPr lvl="2"/>
            <a:r>
              <a:rPr lang="en-US" dirty="0"/>
              <a:t>That’s where the right partner comes in. </a:t>
            </a:r>
          </a:p>
        </p:txBody>
      </p:sp>
    </p:spTree>
    <p:extLst>
      <p:ext uri="{BB962C8B-B14F-4D97-AF65-F5344CB8AC3E}">
        <p14:creationId xmlns:p14="http://schemas.microsoft.com/office/powerpoint/2010/main" val="355912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D9D901D-0DA7-5047-B115-43DDE6E5A810}"/>
              </a:ext>
            </a:extLst>
          </p:cNvPr>
          <p:cNvSpPr>
            <a:spLocks noGrp="1"/>
          </p:cNvSpPr>
          <p:nvPr>
            <p:ph type="body" sz="quarter" idx="15"/>
          </p:nvPr>
        </p:nvSpPr>
        <p:spPr/>
        <p:txBody>
          <a:bodyPr/>
          <a:lstStyle/>
          <a:p>
            <a:r>
              <a:rPr lang="en-US" dirty="0"/>
              <a:t>HOW CHUBB, BUSINESSES, AGENTS, AND BROKERS WORK TOGETHER </a:t>
            </a:r>
          </a:p>
        </p:txBody>
      </p:sp>
      <p:sp>
        <p:nvSpPr>
          <p:cNvPr id="3" name="Slide Number Placeholder 2">
            <a:extLst>
              <a:ext uri="{FF2B5EF4-FFF2-40B4-BE49-F238E27FC236}">
                <a16:creationId xmlns:a16="http://schemas.microsoft.com/office/drawing/2014/main" id="{D4E3476D-2D9F-6640-BA5F-D41D8AB91E87}"/>
              </a:ext>
            </a:extLst>
          </p:cNvPr>
          <p:cNvSpPr>
            <a:spLocks noGrp="1"/>
          </p:cNvSpPr>
          <p:nvPr>
            <p:ph type="sldNum" sz="quarter" idx="4"/>
          </p:nvPr>
        </p:nvSpPr>
        <p:spPr/>
        <p:txBody>
          <a:bodyPr/>
          <a:lstStyle/>
          <a:p>
            <a:pPr algn="ctr"/>
            <a:r>
              <a:rPr lang="en-US" dirty="0"/>
              <a:t>P</a:t>
            </a:r>
            <a:fld id="{7C933E7E-EEB7-3242-B8B0-CAE1452FB097}" type="slidenum">
              <a:rPr lang="en-US" smtClean="0"/>
              <a:pPr algn="ctr"/>
              <a:t>13</a:t>
            </a:fld>
            <a:endParaRPr lang="en-US" dirty="0"/>
          </a:p>
        </p:txBody>
      </p:sp>
      <p:sp>
        <p:nvSpPr>
          <p:cNvPr id="4" name="Text Placeholder 3">
            <a:extLst>
              <a:ext uri="{FF2B5EF4-FFF2-40B4-BE49-F238E27FC236}">
                <a16:creationId xmlns:a16="http://schemas.microsoft.com/office/drawing/2014/main" id="{9E5BBF9A-1AEF-C14F-8B5E-36E487135903}"/>
              </a:ext>
            </a:extLst>
          </p:cNvPr>
          <p:cNvSpPr>
            <a:spLocks noGrp="1"/>
          </p:cNvSpPr>
          <p:nvPr>
            <p:ph type="body" sz="quarter" idx="29"/>
          </p:nvPr>
        </p:nvSpPr>
        <p:spPr/>
        <p:txBody>
          <a:bodyPr/>
          <a:lstStyle/>
          <a:p>
            <a:r>
              <a:rPr lang="en-US" dirty="0"/>
              <a:t>01</a:t>
            </a:r>
          </a:p>
        </p:txBody>
      </p:sp>
      <p:sp>
        <p:nvSpPr>
          <p:cNvPr id="5" name="Text Placeholder 4">
            <a:extLst>
              <a:ext uri="{FF2B5EF4-FFF2-40B4-BE49-F238E27FC236}">
                <a16:creationId xmlns:a16="http://schemas.microsoft.com/office/drawing/2014/main" id="{D3B7D800-44A2-E043-9DB1-454C864CE985}"/>
              </a:ext>
            </a:extLst>
          </p:cNvPr>
          <p:cNvSpPr>
            <a:spLocks noGrp="1"/>
          </p:cNvSpPr>
          <p:nvPr>
            <p:ph type="body" sz="quarter" idx="30"/>
          </p:nvPr>
        </p:nvSpPr>
        <p:spPr/>
        <p:txBody>
          <a:bodyPr/>
          <a:lstStyle/>
          <a:p>
            <a:r>
              <a:rPr lang="en-US" dirty="0"/>
              <a:t>Inform</a:t>
            </a:r>
          </a:p>
        </p:txBody>
      </p:sp>
      <p:sp>
        <p:nvSpPr>
          <p:cNvPr id="6" name="Text Placeholder 5">
            <a:extLst>
              <a:ext uri="{FF2B5EF4-FFF2-40B4-BE49-F238E27FC236}">
                <a16:creationId xmlns:a16="http://schemas.microsoft.com/office/drawing/2014/main" id="{2A6A1775-380F-D14A-8092-62B2C2ADCAB1}"/>
              </a:ext>
            </a:extLst>
          </p:cNvPr>
          <p:cNvSpPr>
            <a:spLocks noGrp="1"/>
          </p:cNvSpPr>
          <p:nvPr>
            <p:ph type="body" sz="quarter" idx="31"/>
          </p:nvPr>
        </p:nvSpPr>
        <p:spPr/>
        <p:txBody>
          <a:bodyPr/>
          <a:lstStyle/>
          <a:p>
            <a:r>
              <a:rPr lang="en-US" dirty="0"/>
              <a:t>02</a:t>
            </a:r>
          </a:p>
        </p:txBody>
      </p:sp>
      <p:sp>
        <p:nvSpPr>
          <p:cNvPr id="7" name="Text Placeholder 6">
            <a:extLst>
              <a:ext uri="{FF2B5EF4-FFF2-40B4-BE49-F238E27FC236}">
                <a16:creationId xmlns:a16="http://schemas.microsoft.com/office/drawing/2014/main" id="{743B8423-E891-AD40-BEE9-A6C1FDFD916D}"/>
              </a:ext>
            </a:extLst>
          </p:cNvPr>
          <p:cNvSpPr>
            <a:spLocks noGrp="1"/>
          </p:cNvSpPr>
          <p:nvPr>
            <p:ph type="body" sz="quarter" idx="32"/>
          </p:nvPr>
        </p:nvSpPr>
        <p:spPr/>
        <p:txBody>
          <a:bodyPr/>
          <a:lstStyle/>
          <a:p>
            <a:r>
              <a:rPr lang="en-US" dirty="0"/>
              <a:t>Cover</a:t>
            </a:r>
          </a:p>
        </p:txBody>
      </p:sp>
      <p:sp>
        <p:nvSpPr>
          <p:cNvPr id="8" name="Text Placeholder 7">
            <a:extLst>
              <a:ext uri="{FF2B5EF4-FFF2-40B4-BE49-F238E27FC236}">
                <a16:creationId xmlns:a16="http://schemas.microsoft.com/office/drawing/2014/main" id="{4C832599-ECC4-A141-A5CD-AC96B7BB7977}"/>
              </a:ext>
            </a:extLst>
          </p:cNvPr>
          <p:cNvSpPr>
            <a:spLocks noGrp="1"/>
          </p:cNvSpPr>
          <p:nvPr>
            <p:ph type="body" sz="quarter" idx="33"/>
          </p:nvPr>
        </p:nvSpPr>
        <p:spPr/>
        <p:txBody>
          <a:bodyPr/>
          <a:lstStyle/>
          <a:p>
            <a:r>
              <a:rPr lang="en-US" dirty="0"/>
              <a:t>03</a:t>
            </a:r>
          </a:p>
        </p:txBody>
      </p:sp>
      <p:sp>
        <p:nvSpPr>
          <p:cNvPr id="9" name="Text Placeholder 8">
            <a:extLst>
              <a:ext uri="{FF2B5EF4-FFF2-40B4-BE49-F238E27FC236}">
                <a16:creationId xmlns:a16="http://schemas.microsoft.com/office/drawing/2014/main" id="{104D1D15-012E-7B40-B49C-5A02D7FBE007}"/>
              </a:ext>
            </a:extLst>
          </p:cNvPr>
          <p:cNvSpPr>
            <a:spLocks noGrp="1"/>
          </p:cNvSpPr>
          <p:nvPr>
            <p:ph type="body" sz="quarter" idx="34"/>
          </p:nvPr>
        </p:nvSpPr>
        <p:spPr/>
        <p:txBody>
          <a:bodyPr/>
          <a:lstStyle/>
          <a:p>
            <a:r>
              <a:rPr lang="en-US" dirty="0"/>
              <a:t>Plan</a:t>
            </a:r>
          </a:p>
        </p:txBody>
      </p:sp>
      <p:sp>
        <p:nvSpPr>
          <p:cNvPr id="10" name="Text Placeholder 9">
            <a:extLst>
              <a:ext uri="{FF2B5EF4-FFF2-40B4-BE49-F238E27FC236}">
                <a16:creationId xmlns:a16="http://schemas.microsoft.com/office/drawing/2014/main" id="{E7B5A2F0-6873-C04C-8CDB-4AC00150112C}"/>
              </a:ext>
            </a:extLst>
          </p:cNvPr>
          <p:cNvSpPr>
            <a:spLocks noGrp="1"/>
          </p:cNvSpPr>
          <p:nvPr>
            <p:ph type="body" sz="quarter" idx="35"/>
          </p:nvPr>
        </p:nvSpPr>
        <p:spPr/>
        <p:txBody>
          <a:bodyPr/>
          <a:lstStyle/>
          <a:p>
            <a:r>
              <a:rPr lang="en-US" dirty="0"/>
              <a:t>04</a:t>
            </a:r>
          </a:p>
        </p:txBody>
      </p:sp>
      <p:sp>
        <p:nvSpPr>
          <p:cNvPr id="11" name="Text Placeholder 10">
            <a:extLst>
              <a:ext uri="{FF2B5EF4-FFF2-40B4-BE49-F238E27FC236}">
                <a16:creationId xmlns:a16="http://schemas.microsoft.com/office/drawing/2014/main" id="{3EDB5898-60A4-1C49-BA7B-515890DF804C}"/>
              </a:ext>
            </a:extLst>
          </p:cNvPr>
          <p:cNvSpPr>
            <a:spLocks noGrp="1"/>
          </p:cNvSpPr>
          <p:nvPr>
            <p:ph type="body" sz="quarter" idx="36"/>
          </p:nvPr>
        </p:nvSpPr>
        <p:spPr/>
        <p:txBody>
          <a:bodyPr/>
          <a:lstStyle/>
          <a:p>
            <a:r>
              <a:rPr lang="en-US" dirty="0"/>
              <a:t>Future-proof</a:t>
            </a:r>
          </a:p>
        </p:txBody>
      </p:sp>
    </p:spTree>
    <p:extLst>
      <p:ext uri="{BB962C8B-B14F-4D97-AF65-F5344CB8AC3E}">
        <p14:creationId xmlns:p14="http://schemas.microsoft.com/office/powerpoint/2010/main" val="3570715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A4B657-7365-304B-8B61-24CD962D5458}"/>
              </a:ext>
            </a:extLst>
          </p:cNvPr>
          <p:cNvSpPr>
            <a:spLocks noGrp="1"/>
          </p:cNvSpPr>
          <p:nvPr>
            <p:ph type="body" sz="quarter" idx="15"/>
          </p:nvPr>
        </p:nvSpPr>
        <p:spPr/>
        <p:txBody>
          <a:bodyPr/>
          <a:lstStyle/>
          <a:p>
            <a:r>
              <a:rPr lang="en-US" dirty="0"/>
              <a:t>HOW CHUBB, BUSINESSES, AGENTS, AND BROKERS WORK TOGETHER</a:t>
            </a:r>
          </a:p>
        </p:txBody>
      </p:sp>
      <p:sp>
        <p:nvSpPr>
          <p:cNvPr id="3" name="Slide Number Placeholder 2">
            <a:extLst>
              <a:ext uri="{FF2B5EF4-FFF2-40B4-BE49-F238E27FC236}">
                <a16:creationId xmlns:a16="http://schemas.microsoft.com/office/drawing/2014/main" id="{55FE59EC-F7EA-704B-A15E-6767C90B7DB5}"/>
              </a:ext>
            </a:extLst>
          </p:cNvPr>
          <p:cNvSpPr>
            <a:spLocks noGrp="1"/>
          </p:cNvSpPr>
          <p:nvPr>
            <p:ph type="sldNum" sz="quarter" idx="4"/>
          </p:nvPr>
        </p:nvSpPr>
        <p:spPr/>
        <p:txBody>
          <a:bodyPr/>
          <a:lstStyle/>
          <a:p>
            <a:pPr algn="ctr"/>
            <a:r>
              <a:rPr lang="en-US" dirty="0"/>
              <a:t>P</a:t>
            </a:r>
            <a:fld id="{7C933E7E-EEB7-3242-B8B0-CAE1452FB097}" type="slidenum">
              <a:rPr lang="en-US" smtClean="0"/>
              <a:pPr algn="ctr"/>
              <a:t>14</a:t>
            </a:fld>
            <a:endParaRPr lang="en-US" dirty="0"/>
          </a:p>
        </p:txBody>
      </p:sp>
      <p:sp>
        <p:nvSpPr>
          <p:cNvPr id="4" name="Text Placeholder 3">
            <a:extLst>
              <a:ext uri="{FF2B5EF4-FFF2-40B4-BE49-F238E27FC236}">
                <a16:creationId xmlns:a16="http://schemas.microsoft.com/office/drawing/2014/main" id="{0628980F-E5A6-334C-89B4-849EADDD19F4}"/>
              </a:ext>
            </a:extLst>
          </p:cNvPr>
          <p:cNvSpPr>
            <a:spLocks noGrp="1"/>
          </p:cNvSpPr>
          <p:nvPr>
            <p:ph type="body" sz="quarter" idx="23"/>
          </p:nvPr>
        </p:nvSpPr>
        <p:spPr/>
        <p:txBody>
          <a:bodyPr/>
          <a:lstStyle/>
          <a:p>
            <a:r>
              <a:rPr lang="en-US" dirty="0"/>
              <a:t>Inform</a:t>
            </a:r>
          </a:p>
          <a:p>
            <a:pPr lvl="1"/>
            <a:r>
              <a:rPr lang="en-US" dirty="0"/>
              <a:t>Chubb’s research is available to brokers and agents, providing exclusive insight into the risks and opportunities that businesses face when digital business is accelerated. This knowledge is an essential foundation for operating and evolving with confidence.</a:t>
            </a:r>
          </a:p>
        </p:txBody>
      </p:sp>
    </p:spTree>
    <p:extLst>
      <p:ext uri="{BB962C8B-B14F-4D97-AF65-F5344CB8AC3E}">
        <p14:creationId xmlns:p14="http://schemas.microsoft.com/office/powerpoint/2010/main" val="3721373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A26F048-8B90-E949-9F59-488E96BEC255}"/>
              </a:ext>
            </a:extLst>
          </p:cNvPr>
          <p:cNvSpPr>
            <a:spLocks noGrp="1"/>
          </p:cNvSpPr>
          <p:nvPr>
            <p:ph type="body" sz="quarter" idx="15"/>
          </p:nvPr>
        </p:nvSpPr>
        <p:spPr/>
        <p:txBody>
          <a:bodyPr/>
          <a:lstStyle/>
          <a:p>
            <a:r>
              <a:rPr lang="en-US" dirty="0"/>
              <a:t>HOW CHUBB, BUSINESSES, AGENTS, AND BROKERS WORK TOGETHER</a:t>
            </a:r>
          </a:p>
        </p:txBody>
      </p:sp>
      <p:sp>
        <p:nvSpPr>
          <p:cNvPr id="3" name="Slide Number Placeholder 2">
            <a:extLst>
              <a:ext uri="{FF2B5EF4-FFF2-40B4-BE49-F238E27FC236}">
                <a16:creationId xmlns:a16="http://schemas.microsoft.com/office/drawing/2014/main" id="{E840E146-98AD-D24F-950B-A0F0B1080F3D}"/>
              </a:ext>
            </a:extLst>
          </p:cNvPr>
          <p:cNvSpPr>
            <a:spLocks noGrp="1"/>
          </p:cNvSpPr>
          <p:nvPr>
            <p:ph type="sldNum" sz="quarter" idx="4"/>
          </p:nvPr>
        </p:nvSpPr>
        <p:spPr/>
        <p:txBody>
          <a:bodyPr/>
          <a:lstStyle/>
          <a:p>
            <a:pPr algn="ctr"/>
            <a:r>
              <a:rPr lang="en-US" dirty="0"/>
              <a:t>P</a:t>
            </a:r>
            <a:fld id="{7C933E7E-EEB7-3242-B8B0-CAE1452FB097}" type="slidenum">
              <a:rPr lang="en-US" smtClean="0"/>
              <a:pPr algn="ctr"/>
              <a:t>15</a:t>
            </a:fld>
            <a:endParaRPr lang="en-US" dirty="0"/>
          </a:p>
        </p:txBody>
      </p:sp>
      <p:sp>
        <p:nvSpPr>
          <p:cNvPr id="4" name="Text Placeholder 3">
            <a:extLst>
              <a:ext uri="{FF2B5EF4-FFF2-40B4-BE49-F238E27FC236}">
                <a16:creationId xmlns:a16="http://schemas.microsoft.com/office/drawing/2014/main" id="{CF131126-5073-4740-B8F0-B5D99E3A4AB6}"/>
              </a:ext>
            </a:extLst>
          </p:cNvPr>
          <p:cNvSpPr>
            <a:spLocks noGrp="1"/>
          </p:cNvSpPr>
          <p:nvPr>
            <p:ph type="body" sz="quarter" idx="23"/>
          </p:nvPr>
        </p:nvSpPr>
        <p:spPr>
          <a:xfrm>
            <a:off x="824399" y="1069200"/>
            <a:ext cx="6008663" cy="2517603"/>
          </a:xfrm>
        </p:spPr>
        <p:txBody>
          <a:bodyPr/>
          <a:lstStyle/>
          <a:p>
            <a:r>
              <a:rPr lang="en-US" dirty="0"/>
              <a:t>Cover</a:t>
            </a:r>
          </a:p>
          <a:p>
            <a:pPr lvl="1"/>
            <a:r>
              <a:rPr lang="en-US" dirty="0"/>
              <a:t>With a thorough understanding of the risks, brokers and agents can work with businesses to spot any areas where their existing coverage may not be up to scratch. And once insurance gaps are identified, Chubb can provide insurance solutions to fill them.</a:t>
            </a:r>
          </a:p>
        </p:txBody>
      </p:sp>
    </p:spTree>
    <p:extLst>
      <p:ext uri="{BB962C8B-B14F-4D97-AF65-F5344CB8AC3E}">
        <p14:creationId xmlns:p14="http://schemas.microsoft.com/office/powerpoint/2010/main" val="144396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4F4372-2FAD-CA44-BF05-628B10727672}"/>
              </a:ext>
            </a:extLst>
          </p:cNvPr>
          <p:cNvSpPr>
            <a:spLocks noGrp="1"/>
          </p:cNvSpPr>
          <p:nvPr>
            <p:ph type="body" sz="quarter" idx="15"/>
          </p:nvPr>
        </p:nvSpPr>
        <p:spPr/>
        <p:txBody>
          <a:bodyPr/>
          <a:lstStyle/>
          <a:p>
            <a:r>
              <a:rPr lang="en-US" dirty="0"/>
              <a:t>HOW CHUBB, BUSINESSES, AGENTS, AND BROKERS WORK TOGETHER</a:t>
            </a:r>
          </a:p>
        </p:txBody>
      </p:sp>
      <p:sp>
        <p:nvSpPr>
          <p:cNvPr id="3" name="Slide Number Placeholder 2">
            <a:extLst>
              <a:ext uri="{FF2B5EF4-FFF2-40B4-BE49-F238E27FC236}">
                <a16:creationId xmlns:a16="http://schemas.microsoft.com/office/drawing/2014/main" id="{418CE509-4A48-3048-91B7-6C20E3E8284A}"/>
              </a:ext>
            </a:extLst>
          </p:cNvPr>
          <p:cNvSpPr>
            <a:spLocks noGrp="1"/>
          </p:cNvSpPr>
          <p:nvPr>
            <p:ph type="sldNum" sz="quarter" idx="4"/>
          </p:nvPr>
        </p:nvSpPr>
        <p:spPr/>
        <p:txBody>
          <a:bodyPr/>
          <a:lstStyle/>
          <a:p>
            <a:pPr algn="ctr"/>
            <a:r>
              <a:rPr lang="en-US" dirty="0"/>
              <a:t>P</a:t>
            </a:r>
            <a:fld id="{7C933E7E-EEB7-3242-B8B0-CAE1452FB097}" type="slidenum">
              <a:rPr lang="en-US" smtClean="0"/>
              <a:pPr algn="ctr"/>
              <a:t>16</a:t>
            </a:fld>
            <a:endParaRPr lang="en-US" dirty="0"/>
          </a:p>
        </p:txBody>
      </p:sp>
      <p:sp>
        <p:nvSpPr>
          <p:cNvPr id="4" name="Text Placeholder 3">
            <a:extLst>
              <a:ext uri="{FF2B5EF4-FFF2-40B4-BE49-F238E27FC236}">
                <a16:creationId xmlns:a16="http://schemas.microsoft.com/office/drawing/2014/main" id="{D5D83434-F12B-E440-8DC3-B7769FC1DF58}"/>
              </a:ext>
            </a:extLst>
          </p:cNvPr>
          <p:cNvSpPr>
            <a:spLocks noGrp="1"/>
          </p:cNvSpPr>
          <p:nvPr>
            <p:ph type="body" sz="quarter" idx="23"/>
          </p:nvPr>
        </p:nvSpPr>
        <p:spPr/>
        <p:txBody>
          <a:bodyPr/>
          <a:lstStyle/>
          <a:p>
            <a:r>
              <a:rPr lang="en-US" dirty="0"/>
              <a:t>Plan</a:t>
            </a:r>
          </a:p>
          <a:p>
            <a:pPr lvl="1"/>
            <a:r>
              <a:rPr lang="en-US" dirty="0"/>
              <a:t>Covering existing insurance gaps is an essential first</a:t>
            </a:r>
            <a:br>
              <a:rPr lang="en-US" dirty="0"/>
            </a:br>
            <a:r>
              <a:rPr lang="en-US" dirty="0"/>
              <a:t>step, but an accelerated transition to digital also presents opportunities businesses might not be taking advantage</a:t>
            </a:r>
            <a:br>
              <a:rPr lang="en-US" dirty="0"/>
            </a:br>
            <a:r>
              <a:rPr lang="en-US" dirty="0"/>
              <a:t>of. With the right coverage, businesses can look beyond</a:t>
            </a:r>
            <a:br>
              <a:rPr lang="en-US" dirty="0"/>
            </a:br>
            <a:r>
              <a:rPr lang="en-US" dirty="0"/>
              <a:t>the present and plan for the future.</a:t>
            </a:r>
          </a:p>
        </p:txBody>
      </p:sp>
    </p:spTree>
    <p:extLst>
      <p:ext uri="{BB962C8B-B14F-4D97-AF65-F5344CB8AC3E}">
        <p14:creationId xmlns:p14="http://schemas.microsoft.com/office/powerpoint/2010/main" val="3700974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A7B19C0-E780-A34F-B130-4C10772C4456}"/>
              </a:ext>
            </a:extLst>
          </p:cNvPr>
          <p:cNvSpPr>
            <a:spLocks noGrp="1"/>
          </p:cNvSpPr>
          <p:nvPr>
            <p:ph type="body" sz="quarter" idx="15"/>
          </p:nvPr>
        </p:nvSpPr>
        <p:spPr/>
        <p:txBody>
          <a:bodyPr/>
          <a:lstStyle/>
          <a:p>
            <a:r>
              <a:rPr lang="en-US" dirty="0"/>
              <a:t>HOW CHUBB, BUSINESSES, AGENTS, AND BROKERS WORK TOGETHER</a:t>
            </a:r>
          </a:p>
        </p:txBody>
      </p:sp>
      <p:sp>
        <p:nvSpPr>
          <p:cNvPr id="3" name="Slide Number Placeholder 2">
            <a:extLst>
              <a:ext uri="{FF2B5EF4-FFF2-40B4-BE49-F238E27FC236}">
                <a16:creationId xmlns:a16="http://schemas.microsoft.com/office/drawing/2014/main" id="{CA9371ED-3F07-DD47-9AD9-1E48CD6E5959}"/>
              </a:ext>
            </a:extLst>
          </p:cNvPr>
          <p:cNvSpPr>
            <a:spLocks noGrp="1"/>
          </p:cNvSpPr>
          <p:nvPr>
            <p:ph type="sldNum" sz="quarter" idx="4"/>
          </p:nvPr>
        </p:nvSpPr>
        <p:spPr/>
        <p:txBody>
          <a:bodyPr/>
          <a:lstStyle/>
          <a:p>
            <a:pPr algn="ctr"/>
            <a:r>
              <a:rPr lang="en-US" dirty="0"/>
              <a:t>P</a:t>
            </a:r>
            <a:fld id="{7C933E7E-EEB7-3242-B8B0-CAE1452FB097}" type="slidenum">
              <a:rPr lang="en-US" smtClean="0"/>
              <a:pPr algn="ctr"/>
              <a:t>17</a:t>
            </a:fld>
            <a:endParaRPr lang="en-US" dirty="0"/>
          </a:p>
        </p:txBody>
      </p:sp>
      <p:sp>
        <p:nvSpPr>
          <p:cNvPr id="4" name="Text Placeholder 3">
            <a:extLst>
              <a:ext uri="{FF2B5EF4-FFF2-40B4-BE49-F238E27FC236}">
                <a16:creationId xmlns:a16="http://schemas.microsoft.com/office/drawing/2014/main" id="{29DAECC0-C297-F840-A827-9F7BC1A39652}"/>
              </a:ext>
            </a:extLst>
          </p:cNvPr>
          <p:cNvSpPr>
            <a:spLocks noGrp="1"/>
          </p:cNvSpPr>
          <p:nvPr>
            <p:ph type="body" sz="quarter" idx="23"/>
          </p:nvPr>
        </p:nvSpPr>
        <p:spPr>
          <a:xfrm>
            <a:off x="824400" y="1070328"/>
            <a:ext cx="5127668" cy="2517603"/>
          </a:xfrm>
        </p:spPr>
        <p:txBody>
          <a:bodyPr/>
          <a:lstStyle/>
          <a:p>
            <a:r>
              <a:rPr lang="en-US" dirty="0"/>
              <a:t>Future-proof</a:t>
            </a:r>
          </a:p>
          <a:p>
            <a:pPr lvl="1"/>
            <a:r>
              <a:rPr lang="en-US" dirty="0"/>
              <a:t>Strong relationships are more important than ever.</a:t>
            </a:r>
            <a:br>
              <a:rPr lang="en-US" dirty="0"/>
            </a:br>
            <a:r>
              <a:rPr lang="en-US" dirty="0"/>
              <a:t>In partnership with brokers and agents, Chubb</a:t>
            </a:r>
            <a:br>
              <a:rPr lang="en-US" dirty="0"/>
            </a:br>
            <a:r>
              <a:rPr lang="en-US" dirty="0"/>
              <a:t>is always identifying new and emerging risks, and</a:t>
            </a:r>
            <a:br>
              <a:rPr lang="en-US" dirty="0"/>
            </a:br>
            <a:r>
              <a:rPr lang="en-US" dirty="0"/>
              <a:t>developing solutions to allow businesses to stay</a:t>
            </a:r>
            <a:br>
              <a:rPr lang="en-US" dirty="0"/>
            </a:br>
            <a:r>
              <a:rPr lang="en-US" dirty="0"/>
              <a:t>focused on their operations.</a:t>
            </a:r>
          </a:p>
        </p:txBody>
      </p:sp>
    </p:spTree>
    <p:extLst>
      <p:ext uri="{BB962C8B-B14F-4D97-AF65-F5344CB8AC3E}">
        <p14:creationId xmlns:p14="http://schemas.microsoft.com/office/powerpoint/2010/main" val="1578474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255254-7966-904D-A384-AA0C65F55572}"/>
              </a:ext>
            </a:extLst>
          </p:cNvPr>
          <p:cNvSpPr>
            <a:spLocks noGrp="1"/>
          </p:cNvSpPr>
          <p:nvPr>
            <p:ph type="sldNum" sz="quarter" idx="4"/>
          </p:nvPr>
        </p:nvSpPr>
        <p:spPr/>
        <p:txBody>
          <a:bodyPr/>
          <a:lstStyle/>
          <a:p>
            <a:pPr algn="ctr"/>
            <a:r>
              <a:rPr lang="en-US" dirty="0"/>
              <a:t>P</a:t>
            </a:r>
            <a:fld id="{7C933E7E-EEB7-3242-B8B0-CAE1452FB097}" type="slidenum">
              <a:rPr lang="en-US" smtClean="0"/>
              <a:pPr algn="ctr"/>
              <a:t>18</a:t>
            </a:fld>
            <a:endParaRPr lang="en-US" dirty="0"/>
          </a:p>
        </p:txBody>
      </p:sp>
      <p:sp>
        <p:nvSpPr>
          <p:cNvPr id="3" name="Text Placeholder 2">
            <a:extLst>
              <a:ext uri="{FF2B5EF4-FFF2-40B4-BE49-F238E27FC236}">
                <a16:creationId xmlns:a16="http://schemas.microsoft.com/office/drawing/2014/main" id="{42D1546D-270C-8C40-BA4A-705E1C94765E}"/>
              </a:ext>
            </a:extLst>
          </p:cNvPr>
          <p:cNvSpPr>
            <a:spLocks noGrp="1"/>
          </p:cNvSpPr>
          <p:nvPr>
            <p:ph type="body" sz="quarter" idx="23"/>
          </p:nvPr>
        </p:nvSpPr>
        <p:spPr/>
        <p:txBody>
          <a:bodyPr/>
          <a:lstStyle/>
          <a:p>
            <a:r>
              <a:rPr lang="en-US" dirty="0"/>
              <a:t>Matching </a:t>
            </a:r>
            <a:r>
              <a:rPr lang="en-US" dirty="0">
                <a:latin typeface="Chubb Publico Medium" panose="02040502060504060203" pitchFamily="18" charset="77"/>
              </a:rPr>
              <a:t>opportunities to business risks</a:t>
            </a:r>
          </a:p>
          <a:p>
            <a:pPr lvl="2"/>
            <a:endParaRPr lang="en-US" dirty="0"/>
          </a:p>
          <a:p>
            <a:pPr lvl="1"/>
            <a:r>
              <a:rPr lang="en-US" dirty="0"/>
              <a:t>To make sure businesses get the right coverage, it’s a good first step to match some of the most common exposures to the relevant Chubb solutions. </a:t>
            </a:r>
          </a:p>
        </p:txBody>
      </p:sp>
    </p:spTree>
    <p:extLst>
      <p:ext uri="{BB962C8B-B14F-4D97-AF65-F5344CB8AC3E}">
        <p14:creationId xmlns:p14="http://schemas.microsoft.com/office/powerpoint/2010/main" val="4202193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15"/>
          </p:nvPr>
        </p:nvSpPr>
        <p:spPr>
          <a:xfrm>
            <a:off x="476626" y="471684"/>
            <a:ext cx="4768574" cy="180083"/>
          </a:xfrm>
        </p:spPr>
        <p:txBody>
          <a:bodyPr/>
          <a:lstStyle/>
          <a:p>
            <a:r>
              <a:rPr lang="en-US" dirty="0"/>
              <a:t>Matching opportunities to business risks</a:t>
            </a:r>
          </a:p>
        </p:txBody>
      </p:sp>
      <p:sp>
        <p:nvSpPr>
          <p:cNvPr id="3" name="Slide Number Placeholder 2">
            <a:extLst>
              <a:ext uri="{FF2B5EF4-FFF2-40B4-BE49-F238E27FC236}">
                <a16:creationId xmlns:a16="http://schemas.microsoft.com/office/drawing/2014/main" id="{6D98B264-3C01-094C-9E1E-916AC8526C09}"/>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19</a:t>
            </a:fld>
            <a:endParaRPr lang="en-US" dirty="0"/>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824399" y="1019528"/>
            <a:ext cx="6143667" cy="455789"/>
          </a:xfrm>
        </p:spPr>
        <p:txBody>
          <a:bodyPr/>
          <a:lstStyle/>
          <a:p>
            <a:r>
              <a:rPr lang="en-US" dirty="0"/>
              <a:t>Navigating digital customer demands</a:t>
            </a:r>
          </a:p>
        </p:txBody>
      </p:sp>
      <p:graphicFrame>
        <p:nvGraphicFramePr>
          <p:cNvPr id="8" name="Table 8">
            <a:extLst>
              <a:ext uri="{FF2B5EF4-FFF2-40B4-BE49-F238E27FC236}">
                <a16:creationId xmlns:a16="http://schemas.microsoft.com/office/drawing/2014/main" id="{09018FA5-FE5A-EE4F-87FB-5DFD249DC76D}"/>
              </a:ext>
            </a:extLst>
          </p:cNvPr>
          <p:cNvGraphicFramePr>
            <a:graphicFrameLocks noGrp="1"/>
          </p:cNvGraphicFramePr>
          <p:nvPr>
            <p:ph sz="quarter" idx="25"/>
            <p:extLst>
              <p:ext uri="{D42A27DB-BD31-4B8C-83A1-F6EECF244321}">
                <p14:modId xmlns:p14="http://schemas.microsoft.com/office/powerpoint/2010/main" val="2466894371"/>
              </p:ext>
            </p:extLst>
          </p:nvPr>
        </p:nvGraphicFramePr>
        <p:xfrm>
          <a:off x="823913" y="1979613"/>
          <a:ext cx="5722975" cy="2240586"/>
        </p:xfrm>
        <a:graphic>
          <a:graphicData uri="http://schemas.openxmlformats.org/drawingml/2006/table">
            <a:tbl>
              <a:tblPr firstRow="1" bandRow="1">
                <a:tableStyleId>{5C22544A-7EE6-4342-B048-85BDC9FD1C3A}</a:tableStyleId>
              </a:tblPr>
              <a:tblGrid>
                <a:gridCol w="3813015">
                  <a:extLst>
                    <a:ext uri="{9D8B030D-6E8A-4147-A177-3AD203B41FA5}">
                      <a16:colId xmlns:a16="http://schemas.microsoft.com/office/drawing/2014/main" val="119508674"/>
                    </a:ext>
                  </a:extLst>
                </a:gridCol>
                <a:gridCol w="1909960">
                  <a:extLst>
                    <a:ext uri="{9D8B030D-6E8A-4147-A177-3AD203B41FA5}">
                      <a16:colId xmlns:a16="http://schemas.microsoft.com/office/drawing/2014/main" val="1873968757"/>
                    </a:ext>
                  </a:extLst>
                </a:gridCol>
              </a:tblGrid>
              <a:tr h="237215">
                <a:tc>
                  <a:txBody>
                    <a:bodyPr/>
                    <a:lstStyle/>
                    <a:p>
                      <a:pPr>
                        <a:lnSpc>
                          <a:spcPct val="95000"/>
                        </a:lnSpc>
                      </a:pPr>
                      <a:r>
                        <a:rPr lang="en-US" sz="1350" b="0" i="0" dirty="0">
                          <a:solidFill>
                            <a:schemeClr val="bg2"/>
                          </a:solidFill>
                          <a:latin typeface="Chubb Publico Roman" panose="02040502060504060203" pitchFamily="18" charset="77"/>
                        </a:rPr>
                        <a:t>Potential </a:t>
                      </a:r>
                    </a:p>
                    <a:p>
                      <a:pPr>
                        <a:lnSpc>
                          <a:spcPct val="95000"/>
                        </a:lnSpc>
                      </a:pPr>
                      <a:r>
                        <a:rPr lang="en-US" sz="1350" b="0" i="0" dirty="0">
                          <a:solidFill>
                            <a:schemeClr val="bg2"/>
                          </a:solidFill>
                          <a:latin typeface="Chubb Publico Roman" panose="02040502060504060203" pitchFamily="18" charset="77"/>
                        </a:rPr>
                        <a:t>business risks</a:t>
                      </a:r>
                    </a:p>
                  </a:txBody>
                  <a:tcPr marL="0" marR="0" marT="0" marB="68400">
                    <a:lnL w="12700" cmpd="sng">
                      <a:noFill/>
                    </a:lnL>
                    <a:lnR w="12700" cmpd="sng">
                      <a:noFill/>
                    </a:lnR>
                    <a:lnT w="12700" cmpd="sng">
                      <a:noFill/>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5000"/>
                        </a:lnSpc>
                      </a:pPr>
                      <a:r>
                        <a:rPr lang="en-US" sz="1350" b="0" i="0" dirty="0">
                          <a:solidFill>
                            <a:schemeClr val="bg2"/>
                          </a:solidFill>
                          <a:latin typeface="Chubb Publico Roman" panose="02040502060504060203" pitchFamily="18" charset="77"/>
                        </a:rPr>
                        <a:t>Chubb products </a:t>
                      </a:r>
                    </a:p>
                    <a:p>
                      <a:pPr>
                        <a:lnSpc>
                          <a:spcPct val="95000"/>
                        </a:lnSpc>
                      </a:pPr>
                      <a:r>
                        <a:rPr lang="en-US" sz="1350" b="0" i="0" dirty="0">
                          <a:solidFill>
                            <a:schemeClr val="bg2"/>
                          </a:solidFill>
                          <a:latin typeface="Chubb Publico Roman" panose="02040502060504060203" pitchFamily="18" charset="77"/>
                        </a:rPr>
                        <a:t>and services</a:t>
                      </a:r>
                    </a:p>
                  </a:txBody>
                  <a:tcPr marL="90000" marR="0" marT="0" marB="68400">
                    <a:lnL w="12700" cmpd="sng">
                      <a:noFill/>
                    </a:lnL>
                    <a:lnR w="12700" cmpd="sng">
                      <a:noFill/>
                    </a:lnR>
                    <a:lnT w="12700" cmpd="sng">
                      <a:noFill/>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8700753"/>
                  </a:ext>
                </a:extLst>
              </a:tr>
              <a:tr h="198748">
                <a:tc>
                  <a:txBody>
                    <a:bodyPr/>
                    <a:lstStyle/>
                    <a:p>
                      <a:r>
                        <a:rPr lang="en-US" sz="800" b="0" i="0" dirty="0">
                          <a:solidFill>
                            <a:schemeClr val="bg2"/>
                          </a:solidFill>
                          <a:latin typeface="Lato" panose="020F0502020204030203" pitchFamily="34" charset="77"/>
                        </a:rPr>
                        <a:t>Storage of customer (and employee) data in the Cloud creates risk </a:t>
                      </a:r>
                    </a:p>
                    <a:p>
                      <a:r>
                        <a:rPr lang="en-US" sz="800" b="0" i="0" dirty="0">
                          <a:solidFill>
                            <a:schemeClr val="bg2"/>
                          </a:solidFill>
                          <a:latin typeface="Lato" panose="020F0502020204030203" pitchFamily="34" charset="77"/>
                        </a:rPr>
                        <a:t>of cyber breaches and electronic theft.</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Cyber </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0785808"/>
                  </a:ext>
                </a:extLst>
              </a:tr>
              <a:tr h="261226">
                <a:tc>
                  <a:txBody>
                    <a:bodyPr/>
                    <a:lstStyle/>
                    <a:p>
                      <a:r>
                        <a:rPr lang="en-US" sz="800" b="0" i="0" dirty="0">
                          <a:solidFill>
                            <a:schemeClr val="bg2"/>
                          </a:solidFill>
                          <a:latin typeface="Lato" panose="020F0502020204030203" pitchFamily="34" charset="77"/>
                        </a:rPr>
                        <a:t>Collection of customer data creates legal risks. Without a full understanding of</a:t>
                      </a:r>
                      <a:br>
                        <a:rPr lang="en-US" sz="800" b="0" i="0" dirty="0">
                          <a:solidFill>
                            <a:schemeClr val="bg2"/>
                          </a:solidFill>
                          <a:latin typeface="Lato" panose="020F0502020204030203" pitchFamily="34" charset="77"/>
                        </a:rPr>
                      </a:br>
                      <a:r>
                        <a:rPr lang="en-US" sz="800" b="0" i="0" dirty="0">
                          <a:solidFill>
                            <a:schemeClr val="bg2"/>
                          </a:solidFill>
                          <a:latin typeface="Lato" panose="020F0502020204030203" pitchFamily="34" charset="77"/>
                        </a:rPr>
                        <a:t>data privacy regulations companies may find themselves in violation of laws like</a:t>
                      </a:r>
                      <a:br>
                        <a:rPr lang="en-US" sz="800" b="0" i="0" dirty="0">
                          <a:solidFill>
                            <a:schemeClr val="bg2"/>
                          </a:solidFill>
                          <a:latin typeface="Lato" panose="020F0502020204030203" pitchFamily="34" charset="77"/>
                        </a:rPr>
                      </a:br>
                      <a:r>
                        <a:rPr lang="en-US" sz="800" b="0" i="0" dirty="0">
                          <a:solidFill>
                            <a:schemeClr val="bg2"/>
                          </a:solidFill>
                          <a:latin typeface="Lato" panose="020F0502020204030203" pitchFamily="34" charset="77"/>
                        </a:rPr>
                        <a:t>GDPR (Europe) and CCPA (US).</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Professional Indemnity</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6409852"/>
                  </a:ext>
                </a:extLst>
              </a:tr>
              <a:tr h="0">
                <a:tc>
                  <a:txBody>
                    <a:bodyPr/>
                    <a:lstStyle/>
                    <a:p>
                      <a:r>
                        <a:rPr lang="en-US" sz="800" b="0" i="0" dirty="0">
                          <a:solidFill>
                            <a:schemeClr val="bg2"/>
                          </a:solidFill>
                          <a:latin typeface="Lato" panose="020F0502020204030203" pitchFamily="34" charset="77"/>
                        </a:rPr>
                        <a:t>Cyber breaches can lead to reputational risk; need for crisis management.</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Umbrella &amp; Excess Liability</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9707748"/>
                  </a:ext>
                </a:extLst>
              </a:tr>
              <a:tr h="0">
                <a:tc>
                  <a:txBody>
                    <a:bodyPr/>
                    <a:lstStyle/>
                    <a:p>
                      <a:r>
                        <a:rPr lang="en-US" sz="800" b="0" i="0" dirty="0">
                          <a:solidFill>
                            <a:schemeClr val="bg2"/>
                          </a:solidFill>
                          <a:latin typeface="Lato" panose="020F0502020204030203" pitchFamily="34" charset="77"/>
                        </a:rPr>
                        <a:t>Loss of income due to a cyber breach.</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Cyber</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5099955"/>
                  </a:ext>
                </a:extLst>
              </a:tr>
              <a:tr h="198748">
                <a:tc>
                  <a:txBody>
                    <a:bodyPr/>
                    <a:lstStyle/>
                    <a:p>
                      <a:r>
                        <a:rPr lang="en-US" sz="800" b="0" i="0" dirty="0">
                          <a:solidFill>
                            <a:schemeClr val="bg2"/>
                          </a:solidFill>
                          <a:latin typeface="Lato" panose="020F0502020204030203" pitchFamily="34" charset="77"/>
                        </a:rPr>
                        <a:t>Litigation arising from social media interactions, e.g. defamation.</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General Liability </a:t>
                      </a:r>
                    </a:p>
                    <a:p>
                      <a:r>
                        <a:rPr lang="en-US" sz="800" b="0" i="0" dirty="0">
                          <a:solidFill>
                            <a:schemeClr val="bg2"/>
                          </a:solidFill>
                          <a:latin typeface="Lato" panose="020F0502020204030203" pitchFamily="34" charset="77"/>
                        </a:rPr>
                        <a:t>(Advertising and Personal Injury)</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71651748"/>
                  </a:ext>
                </a:extLst>
              </a:tr>
            </a:tbl>
          </a:graphicData>
        </a:graphic>
      </p:graphicFrame>
    </p:spTree>
    <p:extLst>
      <p:ext uri="{BB962C8B-B14F-4D97-AF65-F5344CB8AC3E}">
        <p14:creationId xmlns:p14="http://schemas.microsoft.com/office/powerpoint/2010/main" val="3515749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C4E3C2-7CF6-7347-8453-261E3A89B82E}"/>
              </a:ext>
            </a:extLst>
          </p:cNvPr>
          <p:cNvSpPr>
            <a:spLocks noGrp="1"/>
          </p:cNvSpPr>
          <p:nvPr>
            <p:ph type="body" sz="quarter" idx="15"/>
          </p:nvPr>
        </p:nvSpPr>
        <p:spPr/>
        <p:txBody>
          <a:bodyPr/>
          <a:lstStyle/>
          <a:p>
            <a:r>
              <a:rPr lang="en-US" dirty="0"/>
              <a:t>Digital has given </a:t>
            </a:r>
          </a:p>
          <a:p>
            <a:r>
              <a:rPr lang="en-US" dirty="0">
                <a:latin typeface="Chubb Publico Medium" panose="02040502060504060203" pitchFamily="18" charset="77"/>
              </a:rPr>
              <a:t>businesses a lifeline</a:t>
            </a:r>
          </a:p>
        </p:txBody>
      </p:sp>
      <p:sp>
        <p:nvSpPr>
          <p:cNvPr id="3" name="Text Placeholder 2">
            <a:extLst>
              <a:ext uri="{FF2B5EF4-FFF2-40B4-BE49-F238E27FC236}">
                <a16:creationId xmlns:a16="http://schemas.microsoft.com/office/drawing/2014/main" id="{49C78114-1404-C340-BA60-67F43790FED8}"/>
              </a:ext>
            </a:extLst>
          </p:cNvPr>
          <p:cNvSpPr>
            <a:spLocks noGrp="1"/>
          </p:cNvSpPr>
          <p:nvPr>
            <p:ph type="body" sz="quarter" idx="23"/>
          </p:nvPr>
        </p:nvSpPr>
        <p:spPr/>
        <p:txBody>
          <a:bodyPr/>
          <a:lstStyle/>
          <a:p>
            <a:r>
              <a:rPr lang="en-US" dirty="0"/>
              <a:t>Technology isn’t just a useful tool for small </a:t>
            </a:r>
          </a:p>
          <a:p>
            <a:r>
              <a:rPr lang="en-US" dirty="0"/>
              <a:t>and mid-sized businesses. It’s an evolution </a:t>
            </a:r>
          </a:p>
          <a:p>
            <a:r>
              <a:rPr lang="en-US" dirty="0"/>
              <a:t>that’s changed them significantly. And in </a:t>
            </a:r>
          </a:p>
          <a:p>
            <a:r>
              <a:rPr lang="en-US" dirty="0"/>
              <a:t>the wake of a global pandemic, it’s more important than ever to keep up. </a:t>
            </a:r>
          </a:p>
          <a:p>
            <a:pPr lvl="1"/>
            <a:r>
              <a:rPr lang="en-US" dirty="0"/>
              <a:t>This is digital business accelerated.</a:t>
            </a:r>
          </a:p>
        </p:txBody>
      </p:sp>
      <p:sp>
        <p:nvSpPr>
          <p:cNvPr id="4" name="Slide Number Placeholder 3">
            <a:extLst>
              <a:ext uri="{FF2B5EF4-FFF2-40B4-BE49-F238E27FC236}">
                <a16:creationId xmlns:a16="http://schemas.microsoft.com/office/drawing/2014/main" id="{23F81D68-4834-2A4E-ADA2-7C88988AAA31}"/>
              </a:ext>
            </a:extLst>
          </p:cNvPr>
          <p:cNvSpPr>
            <a:spLocks noGrp="1"/>
          </p:cNvSpPr>
          <p:nvPr>
            <p:ph type="sldNum" sz="quarter" idx="4"/>
          </p:nvPr>
        </p:nvSpPr>
        <p:spPr/>
        <p:txBody>
          <a:bodyPr/>
          <a:lstStyle/>
          <a:p>
            <a:pPr algn="ctr"/>
            <a:r>
              <a:rPr lang="en-US" dirty="0"/>
              <a:t>P0</a:t>
            </a:r>
            <a:fld id="{7C933E7E-EEB7-3242-B8B0-CAE1452FB097}" type="slidenum">
              <a:rPr lang="en-US" smtClean="0"/>
              <a:pPr algn="ctr"/>
              <a:t>2</a:t>
            </a:fld>
            <a:endParaRPr lang="en-US" dirty="0"/>
          </a:p>
        </p:txBody>
      </p:sp>
    </p:spTree>
    <p:extLst>
      <p:ext uri="{BB962C8B-B14F-4D97-AF65-F5344CB8AC3E}">
        <p14:creationId xmlns:p14="http://schemas.microsoft.com/office/powerpoint/2010/main" val="2269303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15"/>
          </p:nvPr>
        </p:nvSpPr>
        <p:spPr>
          <a:xfrm>
            <a:off x="476626" y="471684"/>
            <a:ext cx="4768574" cy="180083"/>
          </a:xfrm>
        </p:spPr>
        <p:txBody>
          <a:bodyPr/>
          <a:lstStyle/>
          <a:p>
            <a:r>
              <a:rPr lang="en-US" dirty="0"/>
              <a:t>Matching opportunities to business risks</a:t>
            </a:r>
          </a:p>
        </p:txBody>
      </p:sp>
      <p:sp>
        <p:nvSpPr>
          <p:cNvPr id="3" name="Slide Number Placeholder 2">
            <a:extLst>
              <a:ext uri="{FF2B5EF4-FFF2-40B4-BE49-F238E27FC236}">
                <a16:creationId xmlns:a16="http://schemas.microsoft.com/office/drawing/2014/main" id="{6D98B264-3C01-094C-9E1E-916AC8526C09}"/>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20</a:t>
            </a:fld>
            <a:endParaRPr lang="en-US" dirty="0"/>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824399" y="1019528"/>
            <a:ext cx="6143667" cy="455789"/>
          </a:xfrm>
        </p:spPr>
        <p:txBody>
          <a:bodyPr/>
          <a:lstStyle/>
          <a:p>
            <a:r>
              <a:rPr lang="en-US" dirty="0"/>
              <a:t>Harnessing the power of data</a:t>
            </a:r>
          </a:p>
        </p:txBody>
      </p:sp>
      <p:graphicFrame>
        <p:nvGraphicFramePr>
          <p:cNvPr id="8" name="Table 8">
            <a:extLst>
              <a:ext uri="{FF2B5EF4-FFF2-40B4-BE49-F238E27FC236}">
                <a16:creationId xmlns:a16="http://schemas.microsoft.com/office/drawing/2014/main" id="{09018FA5-FE5A-EE4F-87FB-5DFD249DC76D}"/>
              </a:ext>
            </a:extLst>
          </p:cNvPr>
          <p:cNvGraphicFramePr>
            <a:graphicFrameLocks noGrp="1"/>
          </p:cNvGraphicFramePr>
          <p:nvPr>
            <p:ph sz="quarter" idx="25"/>
            <p:extLst>
              <p:ext uri="{D42A27DB-BD31-4B8C-83A1-F6EECF244321}">
                <p14:modId xmlns:p14="http://schemas.microsoft.com/office/powerpoint/2010/main" val="3167217886"/>
              </p:ext>
            </p:extLst>
          </p:nvPr>
        </p:nvGraphicFramePr>
        <p:xfrm>
          <a:off x="823913" y="1979613"/>
          <a:ext cx="5722975" cy="1874826"/>
        </p:xfrm>
        <a:graphic>
          <a:graphicData uri="http://schemas.openxmlformats.org/drawingml/2006/table">
            <a:tbl>
              <a:tblPr firstRow="1" bandRow="1">
                <a:tableStyleId>{5C22544A-7EE6-4342-B048-85BDC9FD1C3A}</a:tableStyleId>
              </a:tblPr>
              <a:tblGrid>
                <a:gridCol w="3813015">
                  <a:extLst>
                    <a:ext uri="{9D8B030D-6E8A-4147-A177-3AD203B41FA5}">
                      <a16:colId xmlns:a16="http://schemas.microsoft.com/office/drawing/2014/main" val="119508674"/>
                    </a:ext>
                  </a:extLst>
                </a:gridCol>
                <a:gridCol w="1909960">
                  <a:extLst>
                    <a:ext uri="{9D8B030D-6E8A-4147-A177-3AD203B41FA5}">
                      <a16:colId xmlns:a16="http://schemas.microsoft.com/office/drawing/2014/main" val="1873968757"/>
                    </a:ext>
                  </a:extLst>
                </a:gridCol>
              </a:tblGrid>
              <a:tr h="237215">
                <a:tc>
                  <a:txBody>
                    <a:bodyPr/>
                    <a:lstStyle/>
                    <a:p>
                      <a:pPr>
                        <a:lnSpc>
                          <a:spcPct val="95000"/>
                        </a:lnSpc>
                      </a:pPr>
                      <a:r>
                        <a:rPr lang="en-US" sz="1350" b="0" i="0" dirty="0">
                          <a:solidFill>
                            <a:schemeClr val="bg2"/>
                          </a:solidFill>
                          <a:latin typeface="Chubb Publico Roman" panose="02040502060504060203" pitchFamily="18" charset="77"/>
                        </a:rPr>
                        <a:t>Potential </a:t>
                      </a:r>
                    </a:p>
                    <a:p>
                      <a:pPr>
                        <a:lnSpc>
                          <a:spcPct val="95000"/>
                        </a:lnSpc>
                      </a:pPr>
                      <a:r>
                        <a:rPr lang="en-US" sz="1350" b="0" i="0" dirty="0">
                          <a:solidFill>
                            <a:schemeClr val="bg2"/>
                          </a:solidFill>
                          <a:latin typeface="Chubb Publico Roman" panose="02040502060504060203" pitchFamily="18" charset="77"/>
                        </a:rPr>
                        <a:t>business risks</a:t>
                      </a:r>
                    </a:p>
                  </a:txBody>
                  <a:tcPr marL="0" marR="0" marT="0" marB="68400">
                    <a:lnL w="12700" cmpd="sng">
                      <a:noFill/>
                    </a:lnL>
                    <a:lnR w="12700" cmpd="sng">
                      <a:noFill/>
                    </a:lnR>
                    <a:lnT w="12700" cmpd="sng">
                      <a:noFill/>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5000"/>
                        </a:lnSpc>
                      </a:pPr>
                      <a:r>
                        <a:rPr lang="en-US" sz="1350" b="0" i="0" dirty="0">
                          <a:solidFill>
                            <a:schemeClr val="bg2"/>
                          </a:solidFill>
                          <a:latin typeface="Chubb Publico Roman" panose="02040502060504060203" pitchFamily="18" charset="77"/>
                        </a:rPr>
                        <a:t>Chubb products </a:t>
                      </a:r>
                    </a:p>
                    <a:p>
                      <a:pPr>
                        <a:lnSpc>
                          <a:spcPct val="95000"/>
                        </a:lnSpc>
                      </a:pPr>
                      <a:r>
                        <a:rPr lang="en-US" sz="1350" b="0" i="0" dirty="0">
                          <a:solidFill>
                            <a:schemeClr val="bg2"/>
                          </a:solidFill>
                          <a:latin typeface="Chubb Publico Roman" panose="02040502060504060203" pitchFamily="18" charset="77"/>
                        </a:rPr>
                        <a:t>and services</a:t>
                      </a:r>
                    </a:p>
                  </a:txBody>
                  <a:tcPr marL="90000" marR="0" marT="0" marB="68400">
                    <a:lnL w="12700" cmpd="sng">
                      <a:noFill/>
                    </a:lnL>
                    <a:lnR w="12700" cmpd="sng">
                      <a:noFill/>
                    </a:lnR>
                    <a:lnT w="12700" cmpd="sng">
                      <a:noFill/>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8700753"/>
                  </a:ext>
                </a:extLst>
              </a:tr>
              <a:tr h="198748">
                <a:tc>
                  <a:txBody>
                    <a:bodyPr/>
                    <a:lstStyle/>
                    <a:p>
                      <a:r>
                        <a:rPr lang="en-US" sz="800" b="0" i="0" dirty="0">
                          <a:solidFill>
                            <a:schemeClr val="bg2"/>
                          </a:solidFill>
                          <a:latin typeface="Lato" panose="020F0502020204030203" pitchFamily="34" charset="77"/>
                        </a:rPr>
                        <a:t>Collection of large data sets creates legal risks.</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Cyber</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0785808"/>
                  </a:ext>
                </a:extLst>
              </a:tr>
              <a:tr h="261226">
                <a:tc>
                  <a:txBody>
                    <a:bodyPr/>
                    <a:lstStyle/>
                    <a:p>
                      <a:r>
                        <a:rPr lang="en-US" sz="800" b="0" i="0" dirty="0">
                          <a:solidFill>
                            <a:schemeClr val="bg2"/>
                          </a:solidFill>
                          <a:latin typeface="Lato" panose="020F0502020204030203" pitchFamily="34" charset="77"/>
                        </a:rPr>
                        <a:t>Storage and management of big data creates risk of hacking, cyber breaches</a:t>
                      </a:r>
                      <a:br>
                        <a:rPr lang="en-US" sz="800" b="0" i="0" dirty="0">
                          <a:solidFill>
                            <a:schemeClr val="bg2"/>
                          </a:solidFill>
                          <a:latin typeface="Lato" panose="020F0502020204030203" pitchFamily="34" charset="77"/>
                        </a:rPr>
                      </a:br>
                      <a:r>
                        <a:rPr lang="en-US" sz="800" b="0" i="0" dirty="0">
                          <a:solidFill>
                            <a:schemeClr val="bg2"/>
                          </a:solidFill>
                          <a:latin typeface="Lato" panose="020F0502020204030203" pitchFamily="34" charset="77"/>
                        </a:rPr>
                        <a:t>and cyber crime.</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Cyber</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6409852"/>
                  </a:ext>
                </a:extLst>
              </a:tr>
              <a:tr h="0">
                <a:tc>
                  <a:txBody>
                    <a:bodyPr/>
                    <a:lstStyle/>
                    <a:p>
                      <a:r>
                        <a:rPr lang="en-US" sz="800" b="0" i="0" dirty="0">
                          <a:solidFill>
                            <a:schemeClr val="bg2"/>
                          </a:solidFill>
                          <a:latin typeface="Lato" panose="020F0502020204030203" pitchFamily="34" charset="77"/>
                        </a:rPr>
                        <a:t>A cyber breach can lead to reputational risk and a need for crisis management.</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Umbrella &amp; Excess Liability</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9707748"/>
                  </a:ext>
                </a:extLst>
              </a:tr>
              <a:tr h="0">
                <a:tc>
                  <a:txBody>
                    <a:bodyPr/>
                    <a:lstStyle/>
                    <a:p>
                      <a:r>
                        <a:rPr lang="en-US" sz="800" b="0" i="0" dirty="0">
                          <a:solidFill>
                            <a:schemeClr val="bg2"/>
                          </a:solidFill>
                          <a:latin typeface="Lato" panose="020F0502020204030203" pitchFamily="34" charset="77"/>
                        </a:rPr>
                        <a:t>Liability exposures can arise from failure of a product to perform.</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Product Liability</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5099955"/>
                  </a:ext>
                </a:extLst>
              </a:tr>
              <a:tr h="198748">
                <a:tc>
                  <a:txBody>
                    <a:bodyPr/>
                    <a:lstStyle/>
                    <a:p>
                      <a:r>
                        <a:rPr lang="en-US" sz="800" b="0" i="0" dirty="0">
                          <a:solidFill>
                            <a:schemeClr val="bg2"/>
                          </a:solidFill>
                          <a:latin typeface="Lato" panose="020F0502020204030203" pitchFamily="34" charset="77"/>
                        </a:rPr>
                        <a:t>Machine errors can create liability exposures.</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General Liability</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2633799"/>
                  </a:ext>
                </a:extLst>
              </a:tr>
            </a:tbl>
          </a:graphicData>
        </a:graphic>
      </p:graphicFrame>
    </p:spTree>
    <p:extLst>
      <p:ext uri="{BB962C8B-B14F-4D97-AF65-F5344CB8AC3E}">
        <p14:creationId xmlns:p14="http://schemas.microsoft.com/office/powerpoint/2010/main" val="2553793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15"/>
          </p:nvPr>
        </p:nvSpPr>
        <p:spPr>
          <a:xfrm>
            <a:off x="476626" y="471684"/>
            <a:ext cx="4768574" cy="180083"/>
          </a:xfrm>
        </p:spPr>
        <p:txBody>
          <a:bodyPr/>
          <a:lstStyle/>
          <a:p>
            <a:r>
              <a:rPr lang="en-US" dirty="0"/>
              <a:t>Matching opportunities to business risks</a:t>
            </a:r>
          </a:p>
        </p:txBody>
      </p:sp>
      <p:sp>
        <p:nvSpPr>
          <p:cNvPr id="3" name="Slide Number Placeholder 2">
            <a:extLst>
              <a:ext uri="{FF2B5EF4-FFF2-40B4-BE49-F238E27FC236}">
                <a16:creationId xmlns:a16="http://schemas.microsoft.com/office/drawing/2014/main" id="{6D98B264-3C01-094C-9E1E-916AC8526C09}"/>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21</a:t>
            </a:fld>
            <a:endParaRPr lang="en-US" dirty="0"/>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824399" y="1019528"/>
            <a:ext cx="6143667" cy="455789"/>
          </a:xfrm>
        </p:spPr>
        <p:txBody>
          <a:bodyPr/>
          <a:lstStyle/>
          <a:p>
            <a:r>
              <a:rPr lang="en-US" dirty="0"/>
              <a:t>Supporting a transformed workforce</a:t>
            </a:r>
          </a:p>
        </p:txBody>
      </p:sp>
      <p:graphicFrame>
        <p:nvGraphicFramePr>
          <p:cNvPr id="8" name="Table 8">
            <a:extLst>
              <a:ext uri="{FF2B5EF4-FFF2-40B4-BE49-F238E27FC236}">
                <a16:creationId xmlns:a16="http://schemas.microsoft.com/office/drawing/2014/main" id="{09018FA5-FE5A-EE4F-87FB-5DFD249DC76D}"/>
              </a:ext>
            </a:extLst>
          </p:cNvPr>
          <p:cNvGraphicFramePr>
            <a:graphicFrameLocks noGrp="1"/>
          </p:cNvGraphicFramePr>
          <p:nvPr>
            <p:ph sz="quarter" idx="25"/>
            <p:extLst>
              <p:ext uri="{D42A27DB-BD31-4B8C-83A1-F6EECF244321}">
                <p14:modId xmlns:p14="http://schemas.microsoft.com/office/powerpoint/2010/main" val="2671179454"/>
              </p:ext>
            </p:extLst>
          </p:nvPr>
        </p:nvGraphicFramePr>
        <p:xfrm>
          <a:off x="823913" y="1645200"/>
          <a:ext cx="5722975" cy="2489506"/>
        </p:xfrm>
        <a:graphic>
          <a:graphicData uri="http://schemas.openxmlformats.org/drawingml/2006/table">
            <a:tbl>
              <a:tblPr firstRow="1" bandRow="1">
                <a:tableStyleId>{5C22544A-7EE6-4342-B048-85BDC9FD1C3A}</a:tableStyleId>
              </a:tblPr>
              <a:tblGrid>
                <a:gridCol w="3813015">
                  <a:extLst>
                    <a:ext uri="{9D8B030D-6E8A-4147-A177-3AD203B41FA5}">
                      <a16:colId xmlns:a16="http://schemas.microsoft.com/office/drawing/2014/main" val="119508674"/>
                    </a:ext>
                  </a:extLst>
                </a:gridCol>
                <a:gridCol w="1909960">
                  <a:extLst>
                    <a:ext uri="{9D8B030D-6E8A-4147-A177-3AD203B41FA5}">
                      <a16:colId xmlns:a16="http://schemas.microsoft.com/office/drawing/2014/main" val="1873968757"/>
                    </a:ext>
                  </a:extLst>
                </a:gridCol>
              </a:tblGrid>
              <a:tr h="237215">
                <a:tc>
                  <a:txBody>
                    <a:bodyPr/>
                    <a:lstStyle/>
                    <a:p>
                      <a:pPr>
                        <a:lnSpc>
                          <a:spcPct val="95000"/>
                        </a:lnSpc>
                      </a:pPr>
                      <a:r>
                        <a:rPr lang="en-US" sz="1350" b="0" i="0" dirty="0">
                          <a:solidFill>
                            <a:schemeClr val="bg2"/>
                          </a:solidFill>
                          <a:latin typeface="Chubb Publico Roman" panose="02040502060504060203" pitchFamily="18" charset="77"/>
                        </a:rPr>
                        <a:t>Potential </a:t>
                      </a:r>
                    </a:p>
                    <a:p>
                      <a:pPr>
                        <a:lnSpc>
                          <a:spcPct val="95000"/>
                        </a:lnSpc>
                      </a:pPr>
                      <a:r>
                        <a:rPr lang="en-US" sz="1350" b="0" i="0" dirty="0">
                          <a:solidFill>
                            <a:schemeClr val="bg2"/>
                          </a:solidFill>
                          <a:latin typeface="Chubb Publico Roman" panose="02040502060504060203" pitchFamily="18" charset="77"/>
                        </a:rPr>
                        <a:t>business risks</a:t>
                      </a:r>
                    </a:p>
                  </a:txBody>
                  <a:tcPr marL="0" marR="0" marT="0" marB="68400">
                    <a:lnL w="12700" cmpd="sng">
                      <a:noFill/>
                    </a:lnL>
                    <a:lnR w="12700" cmpd="sng">
                      <a:noFill/>
                    </a:lnR>
                    <a:lnT w="12700" cmpd="sng">
                      <a:noFill/>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5000"/>
                        </a:lnSpc>
                      </a:pPr>
                      <a:r>
                        <a:rPr lang="en-US" sz="1350" b="0" i="0" dirty="0">
                          <a:solidFill>
                            <a:schemeClr val="bg2"/>
                          </a:solidFill>
                          <a:latin typeface="Chubb Publico Roman" panose="02040502060504060203" pitchFamily="18" charset="77"/>
                        </a:rPr>
                        <a:t>Chubb products </a:t>
                      </a:r>
                    </a:p>
                    <a:p>
                      <a:pPr>
                        <a:lnSpc>
                          <a:spcPct val="95000"/>
                        </a:lnSpc>
                      </a:pPr>
                      <a:r>
                        <a:rPr lang="en-US" sz="1350" b="0" i="0" dirty="0">
                          <a:solidFill>
                            <a:schemeClr val="bg2"/>
                          </a:solidFill>
                          <a:latin typeface="Chubb Publico Roman" panose="02040502060504060203" pitchFamily="18" charset="77"/>
                        </a:rPr>
                        <a:t>and services</a:t>
                      </a:r>
                    </a:p>
                  </a:txBody>
                  <a:tcPr marL="90000" marR="0" marT="0" marB="68400">
                    <a:lnL w="12700" cmpd="sng">
                      <a:noFill/>
                    </a:lnL>
                    <a:lnR w="12700" cmpd="sng">
                      <a:noFill/>
                    </a:lnR>
                    <a:lnT w="12700" cmpd="sng">
                      <a:noFill/>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8700753"/>
                  </a:ext>
                </a:extLst>
              </a:tr>
              <a:tr h="198748">
                <a:tc>
                  <a:txBody>
                    <a:bodyPr/>
                    <a:lstStyle/>
                    <a:p>
                      <a:r>
                        <a:rPr lang="en-US" sz="800" b="0" i="0" dirty="0">
                          <a:solidFill>
                            <a:schemeClr val="bg2"/>
                          </a:solidFill>
                          <a:latin typeface="Lato" panose="020F0502020204030203" pitchFamily="34" charset="77"/>
                        </a:rPr>
                        <a:t>Poorly set-up home offices, or unhealthy habits when working from home can </a:t>
                      </a:r>
                    </a:p>
                    <a:p>
                      <a:r>
                        <a:rPr lang="en-US" sz="800" b="0" i="0" dirty="0">
                          <a:solidFill>
                            <a:schemeClr val="bg2"/>
                          </a:solidFill>
                          <a:latin typeface="Lato" panose="020F0502020204030203" pitchFamily="34" charset="77"/>
                        </a:rPr>
                        <a:t>lead to an increase in injuries or mental health issues.</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500"/>
                        </a:spcAft>
                      </a:pPr>
                      <a:r>
                        <a:rPr lang="en-US" sz="800" b="0" i="0" dirty="0">
                          <a:solidFill>
                            <a:schemeClr val="bg2"/>
                          </a:solidFill>
                          <a:latin typeface="Lato" panose="020F0502020204030203" pitchFamily="34" charset="77"/>
                        </a:rPr>
                        <a:t>Employment Practices Liability </a:t>
                      </a:r>
                    </a:p>
                    <a:p>
                      <a:pPr>
                        <a:spcAft>
                          <a:spcPts val="500"/>
                        </a:spcAft>
                      </a:pPr>
                      <a:r>
                        <a:rPr lang="en-US" sz="800" b="0" i="0" dirty="0">
                          <a:solidFill>
                            <a:schemeClr val="bg2"/>
                          </a:solidFill>
                          <a:latin typeface="Lato" panose="020F0502020204030203" pitchFamily="34" charset="77"/>
                        </a:rPr>
                        <a:t>General Liability</a:t>
                      </a:r>
                    </a:p>
                    <a:p>
                      <a:pPr>
                        <a:spcAft>
                          <a:spcPts val="500"/>
                        </a:spcAft>
                      </a:pPr>
                      <a:r>
                        <a:rPr lang="en-US" sz="800" b="0" i="0" dirty="0">
                          <a:solidFill>
                            <a:schemeClr val="bg2"/>
                          </a:solidFill>
                          <a:latin typeface="Lato" panose="020F0502020204030203" pitchFamily="34" charset="77"/>
                        </a:rPr>
                        <a:t>Work From Home GPA</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0785808"/>
                  </a:ext>
                </a:extLst>
              </a:tr>
              <a:tr h="261226">
                <a:tc>
                  <a:txBody>
                    <a:bodyPr/>
                    <a:lstStyle/>
                    <a:p>
                      <a:r>
                        <a:rPr lang="en-US" sz="800" b="0" i="0" dirty="0">
                          <a:solidFill>
                            <a:schemeClr val="bg2"/>
                          </a:solidFill>
                          <a:latin typeface="Lato" panose="020F0502020204030203" pitchFamily="34" charset="77"/>
                        </a:rPr>
                        <a:t>Remote employees untrained in </a:t>
                      </a:r>
                      <a:r>
                        <a:rPr lang="en-US" sz="800" b="0" i="0" dirty="0" err="1">
                          <a:solidFill>
                            <a:schemeClr val="bg2"/>
                          </a:solidFill>
                          <a:latin typeface="Lato" panose="020F0502020204030203" pitchFamily="34" charset="77"/>
                        </a:rPr>
                        <a:t>utilising</a:t>
                      </a:r>
                      <a:r>
                        <a:rPr lang="en-US" sz="800" b="0" i="0" dirty="0">
                          <a:solidFill>
                            <a:schemeClr val="bg2"/>
                          </a:solidFill>
                          <a:latin typeface="Lato" panose="020F0502020204030203" pitchFamily="34" charset="77"/>
                        </a:rPr>
                        <a:t> remote set-ups or using unsecured</a:t>
                      </a:r>
                      <a:br>
                        <a:rPr lang="en-US" sz="800" b="0" i="0" dirty="0">
                          <a:solidFill>
                            <a:schemeClr val="bg2"/>
                          </a:solidFill>
                          <a:latin typeface="Lato" panose="020F0502020204030203" pitchFamily="34" charset="77"/>
                        </a:rPr>
                      </a:br>
                      <a:r>
                        <a:rPr lang="en-US" sz="800" b="0" i="0" dirty="0">
                          <a:solidFill>
                            <a:schemeClr val="bg2"/>
                          </a:solidFill>
                          <a:latin typeface="Lato" panose="020F0502020204030203" pitchFamily="34" charset="77"/>
                        </a:rPr>
                        <a:t>connections creates a higher level of cyber risk. </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Cyber</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6409852"/>
                  </a:ext>
                </a:extLst>
              </a:tr>
              <a:tr h="0">
                <a:tc>
                  <a:txBody>
                    <a:bodyPr/>
                    <a:lstStyle/>
                    <a:p>
                      <a:r>
                        <a:rPr lang="en-US" sz="800" b="0" i="0" dirty="0">
                          <a:solidFill>
                            <a:schemeClr val="bg2"/>
                          </a:solidFill>
                          <a:latin typeface="Lato" panose="020F0502020204030203" pitchFamily="34" charset="77"/>
                        </a:rPr>
                        <a:t>Employing freelancers or contractors may lead to hacking and cybercrime risks </a:t>
                      </a:r>
                    </a:p>
                    <a:p>
                      <a:r>
                        <a:rPr lang="en-US" sz="800" b="0" i="0" dirty="0">
                          <a:solidFill>
                            <a:schemeClr val="bg2"/>
                          </a:solidFill>
                          <a:latin typeface="Lato" panose="020F0502020204030203" pitchFamily="34" charset="77"/>
                        </a:rPr>
                        <a:t>due to malicious intent or poor security training programs. </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Cyber</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9707748"/>
                  </a:ext>
                </a:extLst>
              </a:tr>
              <a:tr h="0">
                <a:tc>
                  <a:txBody>
                    <a:bodyPr/>
                    <a:lstStyle/>
                    <a:p>
                      <a:r>
                        <a:rPr lang="en-US" sz="800" b="0" i="0" dirty="0">
                          <a:solidFill>
                            <a:schemeClr val="bg2"/>
                          </a:solidFill>
                          <a:latin typeface="Lato" panose="020F0502020204030203" pitchFamily="34" charset="77"/>
                        </a:rPr>
                        <a:t>Working from home may lead to blurred lines between personal </a:t>
                      </a:r>
                    </a:p>
                    <a:p>
                      <a:r>
                        <a:rPr lang="en-US" sz="800" b="0" i="0" dirty="0">
                          <a:solidFill>
                            <a:schemeClr val="bg2"/>
                          </a:solidFill>
                          <a:latin typeface="Lato" panose="020F0502020204030203" pitchFamily="34" charset="77"/>
                        </a:rPr>
                        <a:t>and professional risks (in the workplace, offsite, and during business travel). </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Work From Home GPA</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5099955"/>
                  </a:ext>
                </a:extLst>
              </a:tr>
              <a:tr h="198748">
                <a:tc>
                  <a:txBody>
                    <a:bodyPr/>
                    <a:lstStyle/>
                    <a:p>
                      <a:r>
                        <a:rPr lang="en-US" sz="800" b="0" i="0" dirty="0">
                          <a:solidFill>
                            <a:schemeClr val="bg2"/>
                          </a:solidFill>
                          <a:latin typeface="Lato" panose="020F0502020204030203" pitchFamily="34" charset="77"/>
                        </a:rPr>
                        <a:t>Using social media irresponsibly can create reputational risks.</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Umbrella &amp; Excess Liability</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2633799"/>
                  </a:ext>
                </a:extLst>
              </a:tr>
            </a:tbl>
          </a:graphicData>
        </a:graphic>
      </p:graphicFrame>
    </p:spTree>
    <p:extLst>
      <p:ext uri="{BB962C8B-B14F-4D97-AF65-F5344CB8AC3E}">
        <p14:creationId xmlns:p14="http://schemas.microsoft.com/office/powerpoint/2010/main" val="3811570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15"/>
          </p:nvPr>
        </p:nvSpPr>
        <p:spPr>
          <a:xfrm>
            <a:off x="476626" y="471684"/>
            <a:ext cx="4768574" cy="180083"/>
          </a:xfrm>
        </p:spPr>
        <p:txBody>
          <a:bodyPr/>
          <a:lstStyle/>
          <a:p>
            <a:r>
              <a:rPr lang="en-US" dirty="0"/>
              <a:t>Matching opportunities to business risks</a:t>
            </a:r>
          </a:p>
        </p:txBody>
      </p:sp>
      <p:sp>
        <p:nvSpPr>
          <p:cNvPr id="3" name="Slide Number Placeholder 2">
            <a:extLst>
              <a:ext uri="{FF2B5EF4-FFF2-40B4-BE49-F238E27FC236}">
                <a16:creationId xmlns:a16="http://schemas.microsoft.com/office/drawing/2014/main" id="{6D98B264-3C01-094C-9E1E-916AC8526C09}"/>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22</a:t>
            </a:fld>
            <a:endParaRPr lang="en-US" dirty="0"/>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824399" y="1019528"/>
            <a:ext cx="6143667" cy="455789"/>
          </a:xfrm>
        </p:spPr>
        <p:txBody>
          <a:bodyPr/>
          <a:lstStyle/>
          <a:p>
            <a:r>
              <a:rPr lang="en-US" dirty="0"/>
              <a:t>Playing in the global market</a:t>
            </a:r>
          </a:p>
        </p:txBody>
      </p:sp>
      <p:graphicFrame>
        <p:nvGraphicFramePr>
          <p:cNvPr id="8" name="Table 8">
            <a:extLst>
              <a:ext uri="{FF2B5EF4-FFF2-40B4-BE49-F238E27FC236}">
                <a16:creationId xmlns:a16="http://schemas.microsoft.com/office/drawing/2014/main" id="{09018FA5-FE5A-EE4F-87FB-5DFD249DC76D}"/>
              </a:ext>
            </a:extLst>
          </p:cNvPr>
          <p:cNvGraphicFramePr>
            <a:graphicFrameLocks noGrp="1"/>
          </p:cNvGraphicFramePr>
          <p:nvPr>
            <p:ph sz="quarter" idx="25"/>
            <p:extLst>
              <p:ext uri="{D42A27DB-BD31-4B8C-83A1-F6EECF244321}">
                <p14:modId xmlns:p14="http://schemas.microsoft.com/office/powerpoint/2010/main" val="4045787080"/>
              </p:ext>
            </p:extLst>
          </p:nvPr>
        </p:nvGraphicFramePr>
        <p:xfrm>
          <a:off x="823913" y="1979613"/>
          <a:ext cx="5722975" cy="2474626"/>
        </p:xfrm>
        <a:graphic>
          <a:graphicData uri="http://schemas.openxmlformats.org/drawingml/2006/table">
            <a:tbl>
              <a:tblPr firstRow="1" bandRow="1">
                <a:tableStyleId>{5C22544A-7EE6-4342-B048-85BDC9FD1C3A}</a:tableStyleId>
              </a:tblPr>
              <a:tblGrid>
                <a:gridCol w="3813015">
                  <a:extLst>
                    <a:ext uri="{9D8B030D-6E8A-4147-A177-3AD203B41FA5}">
                      <a16:colId xmlns:a16="http://schemas.microsoft.com/office/drawing/2014/main" val="119508674"/>
                    </a:ext>
                  </a:extLst>
                </a:gridCol>
                <a:gridCol w="1909960">
                  <a:extLst>
                    <a:ext uri="{9D8B030D-6E8A-4147-A177-3AD203B41FA5}">
                      <a16:colId xmlns:a16="http://schemas.microsoft.com/office/drawing/2014/main" val="1873968757"/>
                    </a:ext>
                  </a:extLst>
                </a:gridCol>
              </a:tblGrid>
              <a:tr h="237215">
                <a:tc>
                  <a:txBody>
                    <a:bodyPr/>
                    <a:lstStyle/>
                    <a:p>
                      <a:pPr>
                        <a:lnSpc>
                          <a:spcPct val="95000"/>
                        </a:lnSpc>
                      </a:pPr>
                      <a:r>
                        <a:rPr lang="en-US" sz="1350" b="0" i="0" dirty="0">
                          <a:solidFill>
                            <a:schemeClr val="bg2"/>
                          </a:solidFill>
                          <a:latin typeface="Chubb Publico Roman" panose="02040502060504060203" pitchFamily="18" charset="77"/>
                        </a:rPr>
                        <a:t>Potential </a:t>
                      </a:r>
                    </a:p>
                    <a:p>
                      <a:pPr>
                        <a:lnSpc>
                          <a:spcPct val="95000"/>
                        </a:lnSpc>
                      </a:pPr>
                      <a:r>
                        <a:rPr lang="en-US" sz="1350" b="0" i="0" dirty="0">
                          <a:solidFill>
                            <a:schemeClr val="bg2"/>
                          </a:solidFill>
                          <a:latin typeface="Chubb Publico Roman" panose="02040502060504060203" pitchFamily="18" charset="77"/>
                        </a:rPr>
                        <a:t>business risks</a:t>
                      </a:r>
                    </a:p>
                  </a:txBody>
                  <a:tcPr marL="0" marR="0" marT="0" marB="68400">
                    <a:lnL w="12700" cmpd="sng">
                      <a:noFill/>
                    </a:lnL>
                    <a:lnR w="12700" cmpd="sng">
                      <a:noFill/>
                    </a:lnR>
                    <a:lnT w="12700" cmpd="sng">
                      <a:noFill/>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5000"/>
                        </a:lnSpc>
                      </a:pPr>
                      <a:r>
                        <a:rPr lang="en-US" sz="1350" b="0" i="0" dirty="0">
                          <a:solidFill>
                            <a:schemeClr val="bg2"/>
                          </a:solidFill>
                          <a:latin typeface="Chubb Publico Roman" panose="02040502060504060203" pitchFamily="18" charset="77"/>
                        </a:rPr>
                        <a:t>Chubb products </a:t>
                      </a:r>
                    </a:p>
                    <a:p>
                      <a:pPr>
                        <a:lnSpc>
                          <a:spcPct val="95000"/>
                        </a:lnSpc>
                      </a:pPr>
                      <a:r>
                        <a:rPr lang="en-US" sz="1350" b="0" i="0" dirty="0">
                          <a:solidFill>
                            <a:schemeClr val="bg2"/>
                          </a:solidFill>
                          <a:latin typeface="Chubb Publico Roman" panose="02040502060504060203" pitchFamily="18" charset="77"/>
                        </a:rPr>
                        <a:t>and services</a:t>
                      </a:r>
                    </a:p>
                  </a:txBody>
                  <a:tcPr marL="90000" marR="0" marT="0" marB="68400">
                    <a:lnL w="12700" cmpd="sng">
                      <a:noFill/>
                    </a:lnL>
                    <a:lnR w="12700" cmpd="sng">
                      <a:noFill/>
                    </a:lnR>
                    <a:lnT w="12700" cmpd="sng">
                      <a:noFill/>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8700753"/>
                  </a:ext>
                </a:extLst>
              </a:tr>
              <a:tr h="198748">
                <a:tc>
                  <a:txBody>
                    <a:bodyPr/>
                    <a:lstStyle/>
                    <a:p>
                      <a:r>
                        <a:rPr lang="en-US" sz="800" b="0" i="0" dirty="0">
                          <a:solidFill>
                            <a:schemeClr val="bg2"/>
                          </a:solidFill>
                          <a:latin typeface="Lato" panose="020F0502020204030203" pitchFamily="34" charset="77"/>
                        </a:rPr>
                        <a:t>Exposure to new and unknown overseas risks and regulations.</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500"/>
                        </a:spcAft>
                      </a:pPr>
                      <a:r>
                        <a:rPr lang="en-US" sz="800" b="0" i="0" dirty="0">
                          <a:solidFill>
                            <a:schemeClr val="bg2"/>
                          </a:solidFill>
                          <a:latin typeface="Lato" panose="020F0502020204030203" pitchFamily="34" charset="77"/>
                        </a:rPr>
                        <a:t>Multinational Insurance Products</a:t>
                      </a:r>
                      <a:br>
                        <a:rPr lang="en-US" sz="800" b="0" i="0" dirty="0">
                          <a:solidFill>
                            <a:schemeClr val="bg2"/>
                          </a:solidFill>
                          <a:latin typeface="Lato" panose="020F0502020204030203" pitchFamily="34" charset="77"/>
                        </a:rPr>
                      </a:br>
                      <a:r>
                        <a:rPr lang="en-US" sz="800" b="0" i="0" dirty="0">
                          <a:solidFill>
                            <a:schemeClr val="bg2"/>
                          </a:solidFill>
                          <a:latin typeface="Lato" panose="020F0502020204030203" pitchFamily="34" charset="77"/>
                        </a:rPr>
                        <a:t>and Services</a:t>
                      </a:r>
                    </a:p>
                    <a:p>
                      <a:pPr>
                        <a:spcAft>
                          <a:spcPts val="500"/>
                        </a:spcAft>
                      </a:pPr>
                      <a:r>
                        <a:rPr lang="en-US" sz="800" b="0" i="0" dirty="0">
                          <a:solidFill>
                            <a:schemeClr val="bg2"/>
                          </a:solidFill>
                          <a:latin typeface="Lato" panose="020F0502020204030203" pitchFamily="34" charset="77"/>
                        </a:rPr>
                        <a:t>Commercial Package – Global Extension Endorsement</a:t>
                      </a:r>
                    </a:p>
                    <a:p>
                      <a:pPr>
                        <a:spcAft>
                          <a:spcPts val="500"/>
                        </a:spcAft>
                      </a:pPr>
                      <a:r>
                        <a:rPr lang="en-US" sz="800" b="0" i="0" dirty="0">
                          <a:solidFill>
                            <a:schemeClr val="bg2"/>
                          </a:solidFill>
                          <a:latin typeface="Lato" panose="020F0502020204030203" pitchFamily="34" charset="77"/>
                        </a:rPr>
                        <a:t>General Liability</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0785808"/>
                  </a:ext>
                </a:extLst>
              </a:tr>
              <a:tr h="261226">
                <a:tc>
                  <a:txBody>
                    <a:bodyPr/>
                    <a:lstStyle/>
                    <a:p>
                      <a:r>
                        <a:rPr lang="en-US" sz="800" b="0" i="0" dirty="0">
                          <a:solidFill>
                            <a:schemeClr val="bg2"/>
                          </a:solidFill>
                          <a:latin typeface="Lato" panose="020F0502020204030203" pitchFamily="34" charset="77"/>
                        </a:rPr>
                        <a:t>Exposure to political and terrorism-related risks </a:t>
                      </a:r>
                    </a:p>
                    <a:p>
                      <a:r>
                        <a:rPr lang="en-US" sz="800" b="0" i="0" dirty="0">
                          <a:solidFill>
                            <a:schemeClr val="bg2"/>
                          </a:solidFill>
                          <a:latin typeface="Lato" panose="020F0502020204030203" pitchFamily="34" charset="77"/>
                        </a:rPr>
                        <a:t>(e.g. transfer of money, goods lost or confiscated at ports).</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Political Risk </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6409852"/>
                  </a:ext>
                </a:extLst>
              </a:tr>
              <a:tr h="0">
                <a:tc>
                  <a:txBody>
                    <a:bodyPr/>
                    <a:lstStyle/>
                    <a:p>
                      <a:r>
                        <a:rPr lang="en-US" sz="800" b="0" i="0" dirty="0">
                          <a:solidFill>
                            <a:schemeClr val="bg2"/>
                          </a:solidFill>
                          <a:latin typeface="Lato" panose="020F0502020204030203" pitchFamily="34" charset="77"/>
                        </a:rPr>
                        <a:t>Selling products in new markets requires transportation of </a:t>
                      </a:r>
                    </a:p>
                    <a:p>
                      <a:r>
                        <a:rPr lang="en-US" sz="800" b="0" i="0" dirty="0">
                          <a:solidFill>
                            <a:schemeClr val="bg2"/>
                          </a:solidFill>
                          <a:latin typeface="Lato" panose="020F0502020204030203" pitchFamily="34" charset="77"/>
                        </a:rPr>
                        <a:t>goods that may be put at risk while in transit.</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Cargo and/or Marine coverages</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9707748"/>
                  </a:ext>
                </a:extLst>
              </a:tr>
              <a:tr h="0">
                <a:tc>
                  <a:txBody>
                    <a:bodyPr/>
                    <a:lstStyle/>
                    <a:p>
                      <a:r>
                        <a:rPr lang="en-US" sz="800" b="0" i="0" dirty="0">
                          <a:solidFill>
                            <a:schemeClr val="bg2"/>
                          </a:solidFill>
                          <a:latin typeface="Lato" panose="020F0502020204030203" pitchFamily="34" charset="77"/>
                        </a:rPr>
                        <a:t>Employees may engage in activities </a:t>
                      </a:r>
                    </a:p>
                    <a:p>
                      <a:r>
                        <a:rPr lang="en-US" sz="800" b="0" i="0" dirty="0">
                          <a:solidFill>
                            <a:schemeClr val="bg2"/>
                          </a:solidFill>
                          <a:latin typeface="Lato" panose="020F0502020204030203" pitchFamily="34" charset="77"/>
                        </a:rPr>
                        <a:t>overseas that cause harm.</a:t>
                      </a:r>
                    </a:p>
                  </a:txBody>
                  <a:tcPr marL="0" marR="0" marT="68400" marB="68400">
                    <a:lnL w="12700" cmpd="sng">
                      <a:noFill/>
                    </a:lnL>
                    <a:lnR w="6350" cap="flat" cmpd="sng" algn="ctr">
                      <a:solidFill>
                        <a:srgbClr val="D9D7D7"/>
                      </a:solidFill>
                      <a:prstDash val="solid"/>
                      <a:round/>
                      <a:headEnd type="none" w="med" len="med"/>
                      <a:tailEnd type="none" w="med" len="med"/>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800" b="0" i="0" dirty="0">
                          <a:solidFill>
                            <a:schemeClr val="bg2"/>
                          </a:solidFill>
                          <a:latin typeface="Lato" panose="020F0502020204030203" pitchFamily="34" charset="77"/>
                        </a:rPr>
                        <a:t>Accident &amp; Health </a:t>
                      </a:r>
                    </a:p>
                    <a:p>
                      <a:r>
                        <a:rPr lang="en-US" sz="800" b="0" i="0" dirty="0">
                          <a:solidFill>
                            <a:schemeClr val="bg2"/>
                          </a:solidFill>
                          <a:latin typeface="Lato" panose="020F0502020204030203" pitchFamily="34" charset="77"/>
                        </a:rPr>
                        <a:t>(including Business Travel Accident)</a:t>
                      </a:r>
                    </a:p>
                  </a:txBody>
                  <a:tcPr marL="90000" marR="0" marT="68400" marB="68400">
                    <a:lnL w="6350" cap="flat" cmpd="sng" algn="ctr">
                      <a:solidFill>
                        <a:srgbClr val="D9D7D7"/>
                      </a:solidFill>
                      <a:prstDash val="solid"/>
                      <a:round/>
                      <a:headEnd type="none" w="med" len="med"/>
                      <a:tailEnd type="none" w="med" len="med"/>
                    </a:lnL>
                    <a:lnR w="12700" cmpd="sng">
                      <a:noFill/>
                    </a:lnR>
                    <a:lnT w="6350" cap="flat" cmpd="sng" algn="ctr">
                      <a:solidFill>
                        <a:srgbClr val="D9D7D7"/>
                      </a:solidFill>
                      <a:prstDash val="solid"/>
                      <a:round/>
                      <a:headEnd type="none" w="med" len="med"/>
                      <a:tailEnd type="none" w="med" len="med"/>
                    </a:lnT>
                    <a:lnB w="6350"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5099955"/>
                  </a:ext>
                </a:extLst>
              </a:tr>
            </a:tbl>
          </a:graphicData>
        </a:graphic>
      </p:graphicFrame>
    </p:spTree>
    <p:extLst>
      <p:ext uri="{BB962C8B-B14F-4D97-AF65-F5344CB8AC3E}">
        <p14:creationId xmlns:p14="http://schemas.microsoft.com/office/powerpoint/2010/main" val="3566354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255988-5A5C-8B4D-A2DA-04B153A512A6}"/>
              </a:ext>
            </a:extLst>
          </p:cNvPr>
          <p:cNvSpPr>
            <a:spLocks noGrp="1"/>
          </p:cNvSpPr>
          <p:nvPr>
            <p:ph type="body" sz="quarter" idx="15"/>
          </p:nvPr>
        </p:nvSpPr>
        <p:spPr>
          <a:xfrm>
            <a:off x="825500" y="459207"/>
            <a:ext cx="4811902" cy="927383"/>
          </a:xfrm>
        </p:spPr>
        <p:txBody>
          <a:bodyPr/>
          <a:lstStyle/>
          <a:p>
            <a:r>
              <a:rPr lang="en-US" dirty="0"/>
              <a:t>Start learning about </a:t>
            </a:r>
          </a:p>
          <a:p>
            <a:r>
              <a:rPr lang="en-US" dirty="0"/>
              <a:t>digital business accelerated</a:t>
            </a:r>
          </a:p>
        </p:txBody>
      </p:sp>
      <p:sp>
        <p:nvSpPr>
          <p:cNvPr id="3" name="Text Placeholder 2">
            <a:extLst>
              <a:ext uri="{FF2B5EF4-FFF2-40B4-BE49-F238E27FC236}">
                <a16:creationId xmlns:a16="http://schemas.microsoft.com/office/drawing/2014/main" id="{B8BD9A00-49BE-C345-8FAA-CEC9F3FE520F}"/>
              </a:ext>
            </a:extLst>
          </p:cNvPr>
          <p:cNvSpPr>
            <a:spLocks noGrp="1"/>
          </p:cNvSpPr>
          <p:nvPr>
            <p:ph type="body" sz="quarter" idx="23"/>
          </p:nvPr>
        </p:nvSpPr>
        <p:spPr>
          <a:xfrm>
            <a:off x="825499" y="1957481"/>
            <a:ext cx="4904181" cy="2052387"/>
          </a:xfrm>
        </p:spPr>
        <p:txBody>
          <a:bodyPr/>
          <a:lstStyle/>
          <a:p>
            <a:r>
              <a:rPr lang="en-US" dirty="0"/>
              <a:t>Learn more about adapting to a digital-first way of working by reading Chubb’s research report. Or, visit the insights hub to access all of the other information businesses need to weather the storm and come out stronger. </a:t>
            </a:r>
          </a:p>
          <a:p>
            <a:pPr lvl="1"/>
            <a:r>
              <a:rPr lang="en-US" dirty="0"/>
              <a:t>chubb.com/</a:t>
            </a:r>
            <a:r>
              <a:rPr lang="en-US" dirty="0" err="1"/>
              <a:t>digitalbusiness</a:t>
            </a:r>
            <a:r>
              <a:rPr lang="en-US" dirty="0"/>
              <a:t>/au</a:t>
            </a:r>
          </a:p>
        </p:txBody>
      </p:sp>
      <p:sp>
        <p:nvSpPr>
          <p:cNvPr id="4" name="Slide Number Placeholder 3">
            <a:extLst>
              <a:ext uri="{FF2B5EF4-FFF2-40B4-BE49-F238E27FC236}">
                <a16:creationId xmlns:a16="http://schemas.microsoft.com/office/drawing/2014/main" id="{F05FAE40-D6CE-454E-9027-0574E0420644}"/>
              </a:ext>
            </a:extLst>
          </p:cNvPr>
          <p:cNvSpPr>
            <a:spLocks noGrp="1"/>
          </p:cNvSpPr>
          <p:nvPr>
            <p:ph type="sldNum" sz="quarter" idx="4"/>
          </p:nvPr>
        </p:nvSpPr>
        <p:spPr/>
        <p:txBody>
          <a:bodyPr/>
          <a:lstStyle/>
          <a:p>
            <a:pPr algn="ctr"/>
            <a:r>
              <a:rPr lang="en-US"/>
              <a:t>P</a:t>
            </a:r>
            <a:fld id="{7C933E7E-EEB7-3242-B8B0-CAE1452FB097}" type="slidenum">
              <a:rPr lang="en-US" smtClean="0"/>
              <a:pPr algn="ctr"/>
              <a:t>23</a:t>
            </a:fld>
            <a:endParaRPr lang="en-US"/>
          </a:p>
        </p:txBody>
      </p:sp>
    </p:spTree>
    <p:extLst>
      <p:ext uri="{BB962C8B-B14F-4D97-AF65-F5344CB8AC3E}">
        <p14:creationId xmlns:p14="http://schemas.microsoft.com/office/powerpoint/2010/main" val="3402084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D139CE-910C-0C41-9928-31049973CD18}"/>
              </a:ext>
            </a:extLst>
          </p:cNvPr>
          <p:cNvSpPr>
            <a:spLocks noGrp="1"/>
          </p:cNvSpPr>
          <p:nvPr>
            <p:ph type="body" sz="quarter" idx="13"/>
          </p:nvPr>
        </p:nvSpPr>
        <p:spPr/>
        <p:txBody>
          <a:bodyPr/>
          <a:lstStyle/>
          <a:p>
            <a:r>
              <a:rPr lang="en-US"/>
              <a:t>Let’s get </a:t>
            </a:r>
          </a:p>
          <a:p>
            <a:pPr lvl="1"/>
            <a:r>
              <a:rPr lang="en-US"/>
              <a:t>started</a:t>
            </a:r>
          </a:p>
        </p:txBody>
      </p:sp>
      <p:sp>
        <p:nvSpPr>
          <p:cNvPr id="3" name="Text Placeholder 2">
            <a:extLst>
              <a:ext uri="{FF2B5EF4-FFF2-40B4-BE49-F238E27FC236}">
                <a16:creationId xmlns:a16="http://schemas.microsoft.com/office/drawing/2014/main" id="{3725899A-A595-7C45-9343-47F5B4621441}"/>
              </a:ext>
            </a:extLst>
          </p:cNvPr>
          <p:cNvSpPr>
            <a:spLocks noGrp="1"/>
          </p:cNvSpPr>
          <p:nvPr>
            <p:ph type="body" sz="quarter" idx="30"/>
          </p:nvPr>
        </p:nvSpPr>
        <p:spPr/>
        <p:txBody>
          <a:bodyPr/>
          <a:lstStyle/>
          <a:p>
            <a:r>
              <a:rPr lang="en-US"/>
              <a:t>&lt;Presenter Name&gt;  |  &lt;Month DD, YYYY&gt;</a:t>
            </a:r>
          </a:p>
        </p:txBody>
      </p:sp>
    </p:spTree>
    <p:extLst>
      <p:ext uri="{BB962C8B-B14F-4D97-AF65-F5344CB8AC3E}">
        <p14:creationId xmlns:p14="http://schemas.microsoft.com/office/powerpoint/2010/main" val="1949423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hlinkClick r:id="rId3"/>
            <a:extLst>
              <a:ext uri="{FF2B5EF4-FFF2-40B4-BE49-F238E27FC236}">
                <a16:creationId xmlns:a16="http://schemas.microsoft.com/office/drawing/2014/main" id="{C93CD6A2-D98A-5D42-B03B-66EFECCE3D3B}"/>
              </a:ext>
            </a:extLst>
          </p:cNvPr>
          <p:cNvPicPr>
            <a:picLocks noChangeAspect="1"/>
          </p:cNvPicPr>
          <p:nvPr/>
        </p:nvPicPr>
        <p:blipFill>
          <a:blip r:embed="rId4"/>
          <a:stretch>
            <a:fillRect/>
          </a:stretch>
        </p:blipFill>
        <p:spPr>
          <a:xfrm>
            <a:off x="825500" y="1698112"/>
            <a:ext cx="5487312" cy="3086613"/>
          </a:xfrm>
          <a:prstGeom prst="rect">
            <a:avLst/>
          </a:prstGeom>
        </p:spPr>
      </p:pic>
      <p:sp>
        <p:nvSpPr>
          <p:cNvPr id="2" name="Text Placeholder 1">
            <a:extLst>
              <a:ext uri="{FF2B5EF4-FFF2-40B4-BE49-F238E27FC236}">
                <a16:creationId xmlns:a16="http://schemas.microsoft.com/office/drawing/2014/main" id="{3D890D1A-B926-E648-900E-3032B7E95EF0}"/>
              </a:ext>
            </a:extLst>
          </p:cNvPr>
          <p:cNvSpPr>
            <a:spLocks noGrp="1"/>
          </p:cNvSpPr>
          <p:nvPr>
            <p:ph type="body" sz="quarter" idx="15"/>
          </p:nvPr>
        </p:nvSpPr>
        <p:spPr/>
        <p:txBody>
          <a:bodyPr/>
          <a:lstStyle/>
          <a:p>
            <a:r>
              <a:rPr lang="en-US" dirty="0"/>
              <a:t>Watch the </a:t>
            </a:r>
            <a:r>
              <a:rPr lang="en-US" dirty="0">
                <a:latin typeface="Chubb Publico Medium" panose="02040502060504060203" pitchFamily="18" charset="77"/>
              </a:rPr>
              <a:t>launch video</a:t>
            </a:r>
          </a:p>
        </p:txBody>
      </p:sp>
      <p:sp>
        <p:nvSpPr>
          <p:cNvPr id="3" name="Slide Number Placeholder 2">
            <a:extLst>
              <a:ext uri="{FF2B5EF4-FFF2-40B4-BE49-F238E27FC236}">
                <a16:creationId xmlns:a16="http://schemas.microsoft.com/office/drawing/2014/main" id="{EFFE7500-6496-A94D-8724-EAA450FB376F}"/>
              </a:ext>
            </a:extLst>
          </p:cNvPr>
          <p:cNvSpPr>
            <a:spLocks noGrp="1"/>
          </p:cNvSpPr>
          <p:nvPr>
            <p:ph type="sldNum" sz="quarter" idx="4"/>
          </p:nvPr>
        </p:nvSpPr>
        <p:spPr/>
        <p:txBody>
          <a:bodyPr/>
          <a:lstStyle/>
          <a:p>
            <a:pPr algn="ctr"/>
            <a:r>
              <a:rPr lang="en-US" dirty="0"/>
              <a:t>P0</a:t>
            </a:r>
            <a:fld id="{7C933E7E-EEB7-3242-B8B0-CAE1452FB097}" type="slidenum">
              <a:rPr lang="en-US" smtClean="0"/>
              <a:pPr algn="ctr"/>
              <a:t>3</a:t>
            </a:fld>
            <a:endParaRPr lang="en-US" dirty="0"/>
          </a:p>
        </p:txBody>
      </p:sp>
      <p:grpSp>
        <p:nvGrpSpPr>
          <p:cNvPr id="6" name="Group 5">
            <a:extLst>
              <a:ext uri="{FF2B5EF4-FFF2-40B4-BE49-F238E27FC236}">
                <a16:creationId xmlns:a16="http://schemas.microsoft.com/office/drawing/2014/main" id="{526B2A7D-BDD2-134D-9123-9E906CA3D787}"/>
              </a:ext>
            </a:extLst>
          </p:cNvPr>
          <p:cNvGrpSpPr>
            <a:grpSpLocks noChangeAspect="1"/>
          </p:cNvGrpSpPr>
          <p:nvPr/>
        </p:nvGrpSpPr>
        <p:grpSpPr>
          <a:xfrm>
            <a:off x="3286771" y="2966483"/>
            <a:ext cx="549870" cy="549870"/>
            <a:chOff x="5022166" y="1882415"/>
            <a:chExt cx="2363372" cy="2363372"/>
          </a:xfrm>
        </p:grpSpPr>
        <p:sp>
          <p:nvSpPr>
            <p:cNvPr id="7" name="Oval 6">
              <a:hlinkClick r:id="rId3"/>
              <a:extLst>
                <a:ext uri="{FF2B5EF4-FFF2-40B4-BE49-F238E27FC236}">
                  <a16:creationId xmlns:a16="http://schemas.microsoft.com/office/drawing/2014/main" id="{2943965E-3469-824D-ABCD-004373E2407D}"/>
                </a:ext>
              </a:extLst>
            </p:cNvPr>
            <p:cNvSpPr/>
            <p:nvPr/>
          </p:nvSpPr>
          <p:spPr>
            <a:xfrm>
              <a:off x="5022166" y="1882415"/>
              <a:ext cx="2363372" cy="2363372"/>
            </a:xfrm>
            <a:prstGeom prst="ellipse">
              <a:avLst/>
            </a:prstGeom>
            <a:solidFill>
              <a:schemeClr val="bg1">
                <a:alpha val="3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riangle 7">
              <a:hlinkClick r:id="rId3"/>
              <a:extLst>
                <a:ext uri="{FF2B5EF4-FFF2-40B4-BE49-F238E27FC236}">
                  <a16:creationId xmlns:a16="http://schemas.microsoft.com/office/drawing/2014/main" id="{B53D065B-2CE1-9B4C-A931-E3F7F2711E50}"/>
                </a:ext>
              </a:extLst>
            </p:cNvPr>
            <p:cNvSpPr/>
            <p:nvPr/>
          </p:nvSpPr>
          <p:spPr>
            <a:xfrm rot="5400000">
              <a:off x="5814177" y="2606901"/>
              <a:ext cx="1060704" cy="914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3492844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B7C096-4B4D-294A-A933-15D048B1A05E}"/>
              </a:ext>
            </a:extLst>
          </p:cNvPr>
          <p:cNvSpPr>
            <a:spLocks noGrp="1"/>
          </p:cNvSpPr>
          <p:nvPr>
            <p:ph type="body" sz="quarter" idx="15"/>
          </p:nvPr>
        </p:nvSpPr>
        <p:spPr>
          <a:xfrm>
            <a:off x="476626" y="471684"/>
            <a:ext cx="4768574" cy="180083"/>
          </a:xfrm>
        </p:spPr>
        <p:txBody>
          <a:bodyPr/>
          <a:lstStyle/>
          <a:p>
            <a:r>
              <a:rPr lang="en-US" dirty="0"/>
              <a:t>INTRODUCING DIGITAL BUSINESS ACCELERATED</a:t>
            </a:r>
          </a:p>
        </p:txBody>
      </p:sp>
      <p:sp>
        <p:nvSpPr>
          <p:cNvPr id="3" name="Slide Number Placeholder 2">
            <a:extLst>
              <a:ext uri="{FF2B5EF4-FFF2-40B4-BE49-F238E27FC236}">
                <a16:creationId xmlns:a16="http://schemas.microsoft.com/office/drawing/2014/main" id="{CFCD6B3B-8C06-E845-8671-A8C116A41938}"/>
              </a:ext>
            </a:extLst>
          </p:cNvPr>
          <p:cNvSpPr>
            <a:spLocks noGrp="1"/>
          </p:cNvSpPr>
          <p:nvPr>
            <p:ph type="sldNum" sz="quarter" idx="4"/>
          </p:nvPr>
        </p:nvSpPr>
        <p:spPr>
          <a:xfrm rot="5400000">
            <a:off x="-73720" y="548580"/>
            <a:ext cx="360164" cy="212725"/>
          </a:xfrm>
        </p:spPr>
        <p:txBody>
          <a:bodyPr/>
          <a:lstStyle/>
          <a:p>
            <a:r>
              <a:rPr lang="en-US" dirty="0"/>
              <a:t>P0</a:t>
            </a:r>
            <a:fld id="{7C933E7E-EEB7-3242-B8B0-CAE1452FB097}" type="slidenum">
              <a:rPr lang="en-US" smtClean="0"/>
              <a:pPr/>
              <a:t>4</a:t>
            </a:fld>
            <a:endParaRPr lang="en-US" dirty="0"/>
          </a:p>
        </p:txBody>
      </p:sp>
      <p:sp>
        <p:nvSpPr>
          <p:cNvPr id="4" name="Text Placeholder 3">
            <a:extLst>
              <a:ext uri="{FF2B5EF4-FFF2-40B4-BE49-F238E27FC236}">
                <a16:creationId xmlns:a16="http://schemas.microsoft.com/office/drawing/2014/main" id="{2577E69D-A676-114A-80CC-5CFD372ED871}"/>
              </a:ext>
            </a:extLst>
          </p:cNvPr>
          <p:cNvSpPr>
            <a:spLocks noGrp="1"/>
          </p:cNvSpPr>
          <p:nvPr>
            <p:ph type="body" sz="quarter" idx="23"/>
          </p:nvPr>
        </p:nvSpPr>
        <p:spPr>
          <a:xfrm>
            <a:off x="824400" y="1025878"/>
            <a:ext cx="4420800" cy="3339933"/>
          </a:xfrm>
        </p:spPr>
        <p:txBody>
          <a:bodyPr/>
          <a:lstStyle/>
          <a:p>
            <a:r>
              <a:rPr lang="en-US" dirty="0"/>
              <a:t>Digital technology unlocks new opportunities in a challenging world. But what are these opportunities, and how can businesses prepare for the associated risks?</a:t>
            </a:r>
          </a:p>
          <a:p>
            <a:pPr lvl="1"/>
            <a:r>
              <a:rPr lang="en-US" dirty="0"/>
              <a:t>Before the arrival of COVID-19, Chubb partnered with Accenture to survey executives from around the world, and uncover the key trends affecting</a:t>
            </a:r>
            <a:br>
              <a:rPr lang="en-US" dirty="0"/>
            </a:br>
            <a:r>
              <a:rPr lang="en-US" dirty="0"/>
              <a:t>small and mid-sized businesses. The research surveyed 1,350 executives</a:t>
            </a:r>
            <a:br>
              <a:rPr lang="en-US" dirty="0"/>
            </a:br>
            <a:r>
              <a:rPr lang="en-US" dirty="0"/>
              <a:t>from businesses across 14 sectors in nine markets (Australia, Brazil, Canada, Colombia, France, Japan, Mexico, the United Kingdom, and the United States). And the results provide comprehensive insight into which areas businesses</a:t>
            </a:r>
            <a:br>
              <a:rPr lang="en-US" dirty="0"/>
            </a:br>
            <a:r>
              <a:rPr lang="en-US" dirty="0"/>
              <a:t>have been focusing on over recent years, and why.</a:t>
            </a:r>
          </a:p>
          <a:p>
            <a:pPr lvl="2"/>
            <a:r>
              <a:rPr lang="en-US" dirty="0"/>
              <a:t>This is potentially even more relevant now, in an unprecedented environment where digital transformation has become an absolute necessity. </a:t>
            </a:r>
          </a:p>
        </p:txBody>
      </p:sp>
    </p:spTree>
    <p:extLst>
      <p:ext uri="{BB962C8B-B14F-4D97-AF65-F5344CB8AC3E}">
        <p14:creationId xmlns:p14="http://schemas.microsoft.com/office/powerpoint/2010/main" val="2709557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2E3CF14-3F3F-C446-BCB4-CAF9BBF4418D}"/>
              </a:ext>
            </a:extLst>
          </p:cNvPr>
          <p:cNvSpPr>
            <a:spLocks noGrp="1"/>
          </p:cNvSpPr>
          <p:nvPr>
            <p:ph type="body" sz="quarter" idx="15"/>
          </p:nvPr>
        </p:nvSpPr>
        <p:spPr/>
        <p:txBody>
          <a:bodyPr/>
          <a:lstStyle/>
          <a:p>
            <a:r>
              <a:rPr lang="en-US" dirty="0"/>
              <a:t>INTRODUCING DIGITAL BUSINESS ACCELERATED</a:t>
            </a:r>
          </a:p>
        </p:txBody>
      </p:sp>
      <p:sp>
        <p:nvSpPr>
          <p:cNvPr id="3" name="Slide Number Placeholder 2">
            <a:extLst>
              <a:ext uri="{FF2B5EF4-FFF2-40B4-BE49-F238E27FC236}">
                <a16:creationId xmlns:a16="http://schemas.microsoft.com/office/drawing/2014/main" id="{5F75E249-A0EB-DA41-99BE-6FFB4DAAAE8C}"/>
              </a:ext>
            </a:extLst>
          </p:cNvPr>
          <p:cNvSpPr>
            <a:spLocks noGrp="1"/>
          </p:cNvSpPr>
          <p:nvPr>
            <p:ph type="sldNum" sz="quarter" idx="4"/>
          </p:nvPr>
        </p:nvSpPr>
        <p:spPr/>
        <p:txBody>
          <a:bodyPr/>
          <a:lstStyle/>
          <a:p>
            <a:r>
              <a:rPr lang="en-US" dirty="0"/>
              <a:t>P0</a:t>
            </a:r>
            <a:fld id="{7C933E7E-EEB7-3242-B8B0-CAE1452FB097}" type="slidenum">
              <a:rPr lang="en-US" smtClean="0"/>
              <a:pPr/>
              <a:t>5</a:t>
            </a:fld>
            <a:endParaRPr lang="en-US" dirty="0"/>
          </a:p>
        </p:txBody>
      </p:sp>
      <p:sp>
        <p:nvSpPr>
          <p:cNvPr id="4" name="Text Placeholder 3">
            <a:extLst>
              <a:ext uri="{FF2B5EF4-FFF2-40B4-BE49-F238E27FC236}">
                <a16:creationId xmlns:a16="http://schemas.microsoft.com/office/drawing/2014/main" id="{CBFC5F91-6974-094B-A409-2E192F570D7B}"/>
              </a:ext>
            </a:extLst>
          </p:cNvPr>
          <p:cNvSpPr>
            <a:spLocks noGrp="1"/>
          </p:cNvSpPr>
          <p:nvPr>
            <p:ph type="body" sz="quarter" idx="24"/>
          </p:nvPr>
        </p:nvSpPr>
        <p:spPr/>
        <p:txBody>
          <a:bodyPr/>
          <a:lstStyle/>
          <a:p>
            <a:r>
              <a:rPr lang="en-US" dirty="0"/>
              <a:t>Who was surveyed?</a:t>
            </a:r>
          </a:p>
        </p:txBody>
      </p:sp>
      <p:sp>
        <p:nvSpPr>
          <p:cNvPr id="5" name="Text Placeholder 4">
            <a:extLst>
              <a:ext uri="{FF2B5EF4-FFF2-40B4-BE49-F238E27FC236}">
                <a16:creationId xmlns:a16="http://schemas.microsoft.com/office/drawing/2014/main" id="{8ADA7C80-B6C6-EC4B-AA67-7C17C547AE81}"/>
              </a:ext>
            </a:extLst>
          </p:cNvPr>
          <p:cNvSpPr>
            <a:spLocks noGrp="1"/>
          </p:cNvSpPr>
          <p:nvPr>
            <p:ph type="body" sz="quarter" idx="25"/>
          </p:nvPr>
        </p:nvSpPr>
        <p:spPr/>
        <p:txBody>
          <a:bodyPr/>
          <a:lstStyle/>
          <a:p>
            <a:r>
              <a:rPr lang="en-US" dirty="0"/>
              <a:t>38%</a:t>
            </a:r>
          </a:p>
        </p:txBody>
      </p:sp>
      <p:sp>
        <p:nvSpPr>
          <p:cNvPr id="6" name="Text Placeholder 5">
            <a:extLst>
              <a:ext uri="{FF2B5EF4-FFF2-40B4-BE49-F238E27FC236}">
                <a16:creationId xmlns:a16="http://schemas.microsoft.com/office/drawing/2014/main" id="{712CE7BA-3C4E-454F-AFE9-E00F8C6A9E29}"/>
              </a:ext>
            </a:extLst>
          </p:cNvPr>
          <p:cNvSpPr>
            <a:spLocks noGrp="1"/>
          </p:cNvSpPr>
          <p:nvPr>
            <p:ph type="body" sz="quarter" idx="26"/>
          </p:nvPr>
        </p:nvSpPr>
        <p:spPr/>
        <p:txBody>
          <a:bodyPr/>
          <a:lstStyle/>
          <a:p>
            <a:r>
              <a:rPr lang="en-US" dirty="0"/>
              <a:t>Owners / Partners </a:t>
            </a:r>
          </a:p>
        </p:txBody>
      </p:sp>
      <p:sp>
        <p:nvSpPr>
          <p:cNvPr id="7" name="Text Placeholder 6">
            <a:extLst>
              <a:ext uri="{FF2B5EF4-FFF2-40B4-BE49-F238E27FC236}">
                <a16:creationId xmlns:a16="http://schemas.microsoft.com/office/drawing/2014/main" id="{42CE6867-3EC2-614A-8EA2-7B2DF11E3236}"/>
              </a:ext>
            </a:extLst>
          </p:cNvPr>
          <p:cNvSpPr>
            <a:spLocks noGrp="1"/>
          </p:cNvSpPr>
          <p:nvPr>
            <p:ph type="body" sz="quarter" idx="27"/>
          </p:nvPr>
        </p:nvSpPr>
        <p:spPr/>
        <p:txBody>
          <a:bodyPr/>
          <a:lstStyle/>
          <a:p>
            <a:r>
              <a:rPr lang="en-US" dirty="0"/>
              <a:t>24%</a:t>
            </a:r>
          </a:p>
        </p:txBody>
      </p:sp>
      <p:sp>
        <p:nvSpPr>
          <p:cNvPr id="8" name="Text Placeholder 7">
            <a:extLst>
              <a:ext uri="{FF2B5EF4-FFF2-40B4-BE49-F238E27FC236}">
                <a16:creationId xmlns:a16="http://schemas.microsoft.com/office/drawing/2014/main" id="{959C5698-0A60-984F-BC6D-1487C2C277ED}"/>
              </a:ext>
            </a:extLst>
          </p:cNvPr>
          <p:cNvSpPr>
            <a:spLocks noGrp="1"/>
          </p:cNvSpPr>
          <p:nvPr>
            <p:ph type="body" sz="quarter" idx="28"/>
          </p:nvPr>
        </p:nvSpPr>
        <p:spPr/>
        <p:txBody>
          <a:bodyPr/>
          <a:lstStyle/>
          <a:p>
            <a:r>
              <a:rPr lang="en-US" dirty="0"/>
              <a:t>2-19 </a:t>
            </a:r>
          </a:p>
          <a:p>
            <a:r>
              <a:rPr lang="en-US" dirty="0"/>
              <a:t>employees </a:t>
            </a:r>
          </a:p>
        </p:txBody>
      </p:sp>
      <p:sp>
        <p:nvSpPr>
          <p:cNvPr id="9" name="Text Placeholder 8">
            <a:extLst>
              <a:ext uri="{FF2B5EF4-FFF2-40B4-BE49-F238E27FC236}">
                <a16:creationId xmlns:a16="http://schemas.microsoft.com/office/drawing/2014/main" id="{1B4127D4-C64D-D144-9948-049426E190D4}"/>
              </a:ext>
            </a:extLst>
          </p:cNvPr>
          <p:cNvSpPr>
            <a:spLocks noGrp="1"/>
          </p:cNvSpPr>
          <p:nvPr>
            <p:ph type="body" sz="quarter" idx="29"/>
          </p:nvPr>
        </p:nvSpPr>
        <p:spPr/>
        <p:txBody>
          <a:bodyPr/>
          <a:lstStyle/>
          <a:p>
            <a:r>
              <a:rPr lang="en-US" dirty="0"/>
              <a:t>26%</a:t>
            </a:r>
          </a:p>
        </p:txBody>
      </p:sp>
      <p:sp>
        <p:nvSpPr>
          <p:cNvPr id="10" name="Text Placeholder 9">
            <a:extLst>
              <a:ext uri="{FF2B5EF4-FFF2-40B4-BE49-F238E27FC236}">
                <a16:creationId xmlns:a16="http://schemas.microsoft.com/office/drawing/2014/main" id="{8E8ADDDB-7D0F-0944-8BBE-5F66C2E4D609}"/>
              </a:ext>
            </a:extLst>
          </p:cNvPr>
          <p:cNvSpPr>
            <a:spLocks noGrp="1"/>
          </p:cNvSpPr>
          <p:nvPr>
            <p:ph type="body" sz="quarter" idx="30"/>
          </p:nvPr>
        </p:nvSpPr>
        <p:spPr/>
        <p:txBody>
          <a:bodyPr/>
          <a:lstStyle/>
          <a:p>
            <a:r>
              <a:rPr lang="en-US" dirty="0"/>
              <a:t>100–250</a:t>
            </a:r>
          </a:p>
          <a:p>
            <a:r>
              <a:rPr lang="en-US" dirty="0"/>
              <a:t>employees </a:t>
            </a:r>
          </a:p>
        </p:txBody>
      </p:sp>
      <p:sp>
        <p:nvSpPr>
          <p:cNvPr id="11" name="Text Placeholder 10">
            <a:extLst>
              <a:ext uri="{FF2B5EF4-FFF2-40B4-BE49-F238E27FC236}">
                <a16:creationId xmlns:a16="http://schemas.microsoft.com/office/drawing/2014/main" id="{15C39AE8-B389-0D41-A707-14737D680D66}"/>
              </a:ext>
            </a:extLst>
          </p:cNvPr>
          <p:cNvSpPr>
            <a:spLocks noGrp="1"/>
          </p:cNvSpPr>
          <p:nvPr>
            <p:ph type="body" sz="quarter" idx="31"/>
          </p:nvPr>
        </p:nvSpPr>
        <p:spPr/>
        <p:txBody>
          <a:bodyPr/>
          <a:lstStyle/>
          <a:p>
            <a:r>
              <a:rPr lang="en-US" dirty="0"/>
              <a:t>22%</a:t>
            </a:r>
          </a:p>
        </p:txBody>
      </p:sp>
      <p:sp>
        <p:nvSpPr>
          <p:cNvPr id="12" name="Text Placeholder 11">
            <a:extLst>
              <a:ext uri="{FF2B5EF4-FFF2-40B4-BE49-F238E27FC236}">
                <a16:creationId xmlns:a16="http://schemas.microsoft.com/office/drawing/2014/main" id="{B3F7DF22-98B6-5844-B85C-39CC8F22B905}"/>
              </a:ext>
            </a:extLst>
          </p:cNvPr>
          <p:cNvSpPr>
            <a:spLocks noGrp="1"/>
          </p:cNvSpPr>
          <p:nvPr>
            <p:ph type="body" sz="quarter" idx="32"/>
          </p:nvPr>
        </p:nvSpPr>
        <p:spPr/>
        <p:txBody>
          <a:bodyPr/>
          <a:lstStyle/>
          <a:p>
            <a:r>
              <a:rPr lang="en-US" dirty="0"/>
              <a:t>20-49 </a:t>
            </a:r>
          </a:p>
          <a:p>
            <a:r>
              <a:rPr lang="en-US" dirty="0"/>
              <a:t>employees </a:t>
            </a:r>
          </a:p>
        </p:txBody>
      </p:sp>
      <p:sp>
        <p:nvSpPr>
          <p:cNvPr id="13" name="Text Placeholder 12">
            <a:extLst>
              <a:ext uri="{FF2B5EF4-FFF2-40B4-BE49-F238E27FC236}">
                <a16:creationId xmlns:a16="http://schemas.microsoft.com/office/drawing/2014/main" id="{DA27B14E-9920-0842-A935-936FEB7DAC4C}"/>
              </a:ext>
            </a:extLst>
          </p:cNvPr>
          <p:cNvSpPr>
            <a:spLocks noGrp="1"/>
          </p:cNvSpPr>
          <p:nvPr>
            <p:ph type="body" sz="quarter" idx="33"/>
          </p:nvPr>
        </p:nvSpPr>
        <p:spPr/>
        <p:txBody>
          <a:bodyPr/>
          <a:lstStyle/>
          <a:p>
            <a:r>
              <a:rPr lang="en-US" dirty="0"/>
              <a:t>28%</a:t>
            </a:r>
          </a:p>
        </p:txBody>
      </p:sp>
      <p:sp>
        <p:nvSpPr>
          <p:cNvPr id="14" name="Text Placeholder 13">
            <a:extLst>
              <a:ext uri="{FF2B5EF4-FFF2-40B4-BE49-F238E27FC236}">
                <a16:creationId xmlns:a16="http://schemas.microsoft.com/office/drawing/2014/main" id="{C920D74C-FDCF-2B40-B4ED-A12121147501}"/>
              </a:ext>
            </a:extLst>
          </p:cNvPr>
          <p:cNvSpPr>
            <a:spLocks noGrp="1"/>
          </p:cNvSpPr>
          <p:nvPr>
            <p:ph type="body" sz="quarter" idx="34"/>
          </p:nvPr>
        </p:nvSpPr>
        <p:spPr/>
        <p:txBody>
          <a:bodyPr/>
          <a:lstStyle/>
          <a:p>
            <a:r>
              <a:rPr lang="en-US" dirty="0"/>
              <a:t>50-99 </a:t>
            </a:r>
          </a:p>
          <a:p>
            <a:r>
              <a:rPr lang="en-US" dirty="0"/>
              <a:t>employees </a:t>
            </a:r>
          </a:p>
        </p:txBody>
      </p:sp>
      <p:sp>
        <p:nvSpPr>
          <p:cNvPr id="15" name="Text Placeholder 14">
            <a:extLst>
              <a:ext uri="{FF2B5EF4-FFF2-40B4-BE49-F238E27FC236}">
                <a16:creationId xmlns:a16="http://schemas.microsoft.com/office/drawing/2014/main" id="{DFCBB74D-1BB6-B340-AB1E-AC33F1BC4701}"/>
              </a:ext>
            </a:extLst>
          </p:cNvPr>
          <p:cNvSpPr>
            <a:spLocks noGrp="1"/>
          </p:cNvSpPr>
          <p:nvPr>
            <p:ph type="body" sz="quarter" idx="35"/>
          </p:nvPr>
        </p:nvSpPr>
        <p:spPr/>
        <p:txBody>
          <a:bodyPr/>
          <a:lstStyle/>
          <a:p>
            <a:r>
              <a:rPr lang="en-US" dirty="0"/>
              <a:t>32%</a:t>
            </a:r>
          </a:p>
        </p:txBody>
      </p:sp>
      <p:sp>
        <p:nvSpPr>
          <p:cNvPr id="16" name="Text Placeholder 15">
            <a:extLst>
              <a:ext uri="{FF2B5EF4-FFF2-40B4-BE49-F238E27FC236}">
                <a16:creationId xmlns:a16="http://schemas.microsoft.com/office/drawing/2014/main" id="{835BF695-7894-C046-851B-3F7C68AE3C28}"/>
              </a:ext>
            </a:extLst>
          </p:cNvPr>
          <p:cNvSpPr>
            <a:spLocks noGrp="1"/>
          </p:cNvSpPr>
          <p:nvPr>
            <p:ph type="body" sz="quarter" idx="36"/>
          </p:nvPr>
        </p:nvSpPr>
        <p:spPr/>
        <p:txBody>
          <a:bodyPr/>
          <a:lstStyle/>
          <a:p>
            <a:r>
              <a:rPr lang="en-US" dirty="0"/>
              <a:t>C-level executives </a:t>
            </a:r>
          </a:p>
        </p:txBody>
      </p:sp>
      <p:sp>
        <p:nvSpPr>
          <p:cNvPr id="17" name="Text Placeholder 16">
            <a:extLst>
              <a:ext uri="{FF2B5EF4-FFF2-40B4-BE49-F238E27FC236}">
                <a16:creationId xmlns:a16="http://schemas.microsoft.com/office/drawing/2014/main" id="{974CA7DF-60EC-CD43-A051-5C2F50AE2218}"/>
              </a:ext>
            </a:extLst>
          </p:cNvPr>
          <p:cNvSpPr>
            <a:spLocks noGrp="1"/>
          </p:cNvSpPr>
          <p:nvPr>
            <p:ph type="body" sz="quarter" idx="37"/>
          </p:nvPr>
        </p:nvSpPr>
        <p:spPr/>
        <p:txBody>
          <a:bodyPr/>
          <a:lstStyle/>
          <a:p>
            <a:r>
              <a:rPr lang="en-US" dirty="0"/>
              <a:t>30%</a:t>
            </a:r>
          </a:p>
        </p:txBody>
      </p:sp>
      <p:sp>
        <p:nvSpPr>
          <p:cNvPr id="18" name="Text Placeholder 17">
            <a:extLst>
              <a:ext uri="{FF2B5EF4-FFF2-40B4-BE49-F238E27FC236}">
                <a16:creationId xmlns:a16="http://schemas.microsoft.com/office/drawing/2014/main" id="{282896A8-FD49-894A-81FE-553FE529B5C5}"/>
              </a:ext>
            </a:extLst>
          </p:cNvPr>
          <p:cNvSpPr>
            <a:spLocks noGrp="1"/>
          </p:cNvSpPr>
          <p:nvPr>
            <p:ph type="body" sz="quarter" idx="38"/>
          </p:nvPr>
        </p:nvSpPr>
        <p:spPr/>
        <p:txBody>
          <a:bodyPr/>
          <a:lstStyle/>
          <a:p>
            <a:r>
              <a:rPr lang="en-US" dirty="0"/>
              <a:t>Executive Vice President, </a:t>
            </a:r>
          </a:p>
          <a:p>
            <a:r>
              <a:rPr lang="en-US" dirty="0"/>
              <a:t>Vice President, Director or the</a:t>
            </a:r>
          </a:p>
          <a:p>
            <a:r>
              <a:rPr lang="en-US" dirty="0"/>
              <a:t>equivalent as their job titles</a:t>
            </a:r>
          </a:p>
        </p:txBody>
      </p:sp>
      <p:sp>
        <p:nvSpPr>
          <p:cNvPr id="19" name="Text Placeholder 18">
            <a:extLst>
              <a:ext uri="{FF2B5EF4-FFF2-40B4-BE49-F238E27FC236}">
                <a16:creationId xmlns:a16="http://schemas.microsoft.com/office/drawing/2014/main" id="{79B556F3-1FA0-F945-BEF8-3AD870881072}"/>
              </a:ext>
            </a:extLst>
          </p:cNvPr>
          <p:cNvSpPr>
            <a:spLocks noGrp="1"/>
          </p:cNvSpPr>
          <p:nvPr>
            <p:ph type="body" sz="quarter" idx="39"/>
          </p:nvPr>
        </p:nvSpPr>
        <p:spPr/>
        <p:txBody>
          <a:bodyPr/>
          <a:lstStyle/>
          <a:p>
            <a:r>
              <a:rPr lang="en-US" dirty="0"/>
              <a:t>Who were the </a:t>
            </a:r>
          </a:p>
          <a:p>
            <a:r>
              <a:rPr lang="en-US" dirty="0"/>
              <a:t>respondents to the survey?</a:t>
            </a:r>
          </a:p>
        </p:txBody>
      </p:sp>
      <p:sp>
        <p:nvSpPr>
          <p:cNvPr id="20" name="Text Placeholder 19">
            <a:extLst>
              <a:ext uri="{FF2B5EF4-FFF2-40B4-BE49-F238E27FC236}">
                <a16:creationId xmlns:a16="http://schemas.microsoft.com/office/drawing/2014/main" id="{C1272759-7718-7144-A688-6B8E91337981}"/>
              </a:ext>
            </a:extLst>
          </p:cNvPr>
          <p:cNvSpPr>
            <a:spLocks noGrp="1"/>
          </p:cNvSpPr>
          <p:nvPr>
            <p:ph type="body" sz="quarter" idx="40"/>
          </p:nvPr>
        </p:nvSpPr>
        <p:spPr/>
        <p:txBody>
          <a:bodyPr/>
          <a:lstStyle/>
          <a:p>
            <a:r>
              <a:rPr lang="en-US" dirty="0"/>
              <a:t>How many FULL-TIME employees do they have? </a:t>
            </a:r>
          </a:p>
        </p:txBody>
      </p:sp>
    </p:spTree>
    <p:extLst>
      <p:ext uri="{BB962C8B-B14F-4D97-AF65-F5344CB8AC3E}">
        <p14:creationId xmlns:p14="http://schemas.microsoft.com/office/powerpoint/2010/main" val="440420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4201B1B-6503-B441-9A58-BFC6B893E73B}"/>
              </a:ext>
            </a:extLst>
          </p:cNvPr>
          <p:cNvSpPr>
            <a:spLocks noGrp="1"/>
          </p:cNvSpPr>
          <p:nvPr>
            <p:ph type="body" sz="quarter" idx="15"/>
          </p:nvPr>
        </p:nvSpPr>
        <p:spPr/>
        <p:txBody>
          <a:bodyPr/>
          <a:lstStyle/>
          <a:p>
            <a:r>
              <a:rPr lang="en-US" dirty="0"/>
              <a:t>INTRODUCING DIGITAL BUSINESS ACCELERATED</a:t>
            </a:r>
          </a:p>
        </p:txBody>
      </p:sp>
      <p:sp>
        <p:nvSpPr>
          <p:cNvPr id="3" name="Slide Number Placeholder 2">
            <a:extLst>
              <a:ext uri="{FF2B5EF4-FFF2-40B4-BE49-F238E27FC236}">
                <a16:creationId xmlns:a16="http://schemas.microsoft.com/office/drawing/2014/main" id="{B0A637A5-C977-CC4A-B728-C4F298CD1D3D}"/>
              </a:ext>
            </a:extLst>
          </p:cNvPr>
          <p:cNvSpPr>
            <a:spLocks noGrp="1"/>
          </p:cNvSpPr>
          <p:nvPr>
            <p:ph type="sldNum" sz="quarter" idx="4"/>
          </p:nvPr>
        </p:nvSpPr>
        <p:spPr/>
        <p:txBody>
          <a:bodyPr/>
          <a:lstStyle/>
          <a:p>
            <a:pPr algn="ctr"/>
            <a:r>
              <a:rPr lang="en-US" dirty="0"/>
              <a:t>P0</a:t>
            </a:r>
            <a:fld id="{7C933E7E-EEB7-3242-B8B0-CAE1452FB097}" type="slidenum">
              <a:rPr lang="en-US" smtClean="0"/>
              <a:pPr algn="ctr"/>
              <a:t>6</a:t>
            </a:fld>
            <a:endParaRPr lang="en-US" dirty="0"/>
          </a:p>
        </p:txBody>
      </p:sp>
      <p:sp>
        <p:nvSpPr>
          <p:cNvPr id="4" name="Text Placeholder 3">
            <a:extLst>
              <a:ext uri="{FF2B5EF4-FFF2-40B4-BE49-F238E27FC236}">
                <a16:creationId xmlns:a16="http://schemas.microsoft.com/office/drawing/2014/main" id="{F916620F-1065-6A46-98C0-57BA7EDFA0B4}"/>
              </a:ext>
            </a:extLst>
          </p:cNvPr>
          <p:cNvSpPr>
            <a:spLocks noGrp="1"/>
          </p:cNvSpPr>
          <p:nvPr>
            <p:ph type="body" sz="quarter" idx="23"/>
          </p:nvPr>
        </p:nvSpPr>
        <p:spPr/>
        <p:txBody>
          <a:bodyPr/>
          <a:lstStyle/>
          <a:p>
            <a:r>
              <a:rPr lang="en-US" dirty="0"/>
              <a:t>What are they focused on?</a:t>
            </a:r>
          </a:p>
          <a:p>
            <a:pPr lvl="1"/>
            <a:r>
              <a:rPr lang="en-US" dirty="0"/>
              <a:t>The businesses surveyed reported</a:t>
            </a:r>
            <a:br>
              <a:rPr lang="en-US" dirty="0"/>
            </a:br>
            <a:r>
              <a:rPr lang="en-US" dirty="0"/>
              <a:t>a specific focus on a few key areas. </a:t>
            </a:r>
          </a:p>
          <a:p>
            <a:pPr lvl="1"/>
            <a:r>
              <a:rPr lang="en-US" dirty="0"/>
              <a:t>These four ‘themes’ represent trends</a:t>
            </a:r>
            <a:br>
              <a:rPr lang="en-US" dirty="0"/>
            </a:br>
            <a:r>
              <a:rPr lang="en-US" dirty="0"/>
              <a:t>that offer huge opportunities, but investment and evolution are essential</a:t>
            </a:r>
            <a:br>
              <a:rPr lang="en-US" dirty="0"/>
            </a:br>
            <a:r>
              <a:rPr lang="en-US" dirty="0"/>
              <a:t>in order to make the most of them. </a:t>
            </a:r>
          </a:p>
        </p:txBody>
      </p:sp>
      <p:sp>
        <p:nvSpPr>
          <p:cNvPr id="5" name="Text Placeholder 4">
            <a:extLst>
              <a:ext uri="{FF2B5EF4-FFF2-40B4-BE49-F238E27FC236}">
                <a16:creationId xmlns:a16="http://schemas.microsoft.com/office/drawing/2014/main" id="{B82446B8-80EA-2E47-9EE7-C42DC199EC16}"/>
              </a:ext>
            </a:extLst>
          </p:cNvPr>
          <p:cNvSpPr>
            <a:spLocks noGrp="1"/>
          </p:cNvSpPr>
          <p:nvPr>
            <p:ph type="body" sz="quarter" idx="25"/>
          </p:nvPr>
        </p:nvSpPr>
        <p:spPr/>
        <p:txBody>
          <a:bodyPr/>
          <a:lstStyle/>
          <a:p>
            <a:r>
              <a:rPr lang="en-US" dirty="0"/>
              <a:t>01</a:t>
            </a:r>
          </a:p>
        </p:txBody>
      </p:sp>
      <p:sp>
        <p:nvSpPr>
          <p:cNvPr id="6" name="Text Placeholder 5">
            <a:extLst>
              <a:ext uri="{FF2B5EF4-FFF2-40B4-BE49-F238E27FC236}">
                <a16:creationId xmlns:a16="http://schemas.microsoft.com/office/drawing/2014/main" id="{AD5A8D68-55D3-0D41-8A14-E06BB64083B5}"/>
              </a:ext>
            </a:extLst>
          </p:cNvPr>
          <p:cNvSpPr>
            <a:spLocks noGrp="1"/>
          </p:cNvSpPr>
          <p:nvPr>
            <p:ph type="body" sz="quarter" idx="26"/>
          </p:nvPr>
        </p:nvSpPr>
        <p:spPr/>
        <p:txBody>
          <a:bodyPr/>
          <a:lstStyle/>
          <a:p>
            <a:r>
              <a:rPr lang="en-US" dirty="0"/>
              <a:t>Navigating</a:t>
            </a:r>
            <a:br>
              <a:rPr lang="en-US" dirty="0"/>
            </a:br>
            <a:r>
              <a:rPr lang="en-US" dirty="0"/>
              <a:t>digital customer demands</a:t>
            </a:r>
          </a:p>
        </p:txBody>
      </p:sp>
      <p:sp>
        <p:nvSpPr>
          <p:cNvPr id="7" name="Text Placeholder 6">
            <a:extLst>
              <a:ext uri="{FF2B5EF4-FFF2-40B4-BE49-F238E27FC236}">
                <a16:creationId xmlns:a16="http://schemas.microsoft.com/office/drawing/2014/main" id="{AD8967F5-1C22-884E-9719-247174A9AC93}"/>
              </a:ext>
            </a:extLst>
          </p:cNvPr>
          <p:cNvSpPr>
            <a:spLocks noGrp="1"/>
          </p:cNvSpPr>
          <p:nvPr>
            <p:ph type="body" sz="quarter" idx="27"/>
          </p:nvPr>
        </p:nvSpPr>
        <p:spPr/>
        <p:txBody>
          <a:bodyPr/>
          <a:lstStyle/>
          <a:p>
            <a:r>
              <a:rPr lang="en-US" dirty="0"/>
              <a:t>02</a:t>
            </a:r>
          </a:p>
        </p:txBody>
      </p:sp>
      <p:sp>
        <p:nvSpPr>
          <p:cNvPr id="8" name="Text Placeholder 7">
            <a:extLst>
              <a:ext uri="{FF2B5EF4-FFF2-40B4-BE49-F238E27FC236}">
                <a16:creationId xmlns:a16="http://schemas.microsoft.com/office/drawing/2014/main" id="{6B0561A4-B23F-A040-B2A9-D60953EEBF09}"/>
              </a:ext>
            </a:extLst>
          </p:cNvPr>
          <p:cNvSpPr>
            <a:spLocks noGrp="1"/>
          </p:cNvSpPr>
          <p:nvPr>
            <p:ph type="body" sz="quarter" idx="28"/>
          </p:nvPr>
        </p:nvSpPr>
        <p:spPr/>
        <p:txBody>
          <a:bodyPr/>
          <a:lstStyle/>
          <a:p>
            <a:r>
              <a:rPr lang="en-US" dirty="0"/>
              <a:t>Harnessing </a:t>
            </a:r>
          </a:p>
          <a:p>
            <a:r>
              <a:rPr lang="en-US" dirty="0"/>
              <a:t>the power</a:t>
            </a:r>
          </a:p>
          <a:p>
            <a:r>
              <a:rPr lang="en-US" dirty="0"/>
              <a:t>of data</a:t>
            </a:r>
          </a:p>
        </p:txBody>
      </p:sp>
      <p:sp>
        <p:nvSpPr>
          <p:cNvPr id="9" name="Text Placeholder 8">
            <a:extLst>
              <a:ext uri="{FF2B5EF4-FFF2-40B4-BE49-F238E27FC236}">
                <a16:creationId xmlns:a16="http://schemas.microsoft.com/office/drawing/2014/main" id="{15E2FB4C-A414-6849-BDB8-B49510EA74E1}"/>
              </a:ext>
            </a:extLst>
          </p:cNvPr>
          <p:cNvSpPr>
            <a:spLocks noGrp="1"/>
          </p:cNvSpPr>
          <p:nvPr>
            <p:ph type="body" sz="quarter" idx="29"/>
          </p:nvPr>
        </p:nvSpPr>
        <p:spPr/>
        <p:txBody>
          <a:bodyPr/>
          <a:lstStyle/>
          <a:p>
            <a:r>
              <a:rPr lang="en-US" dirty="0"/>
              <a:t>03</a:t>
            </a:r>
          </a:p>
        </p:txBody>
      </p:sp>
      <p:sp>
        <p:nvSpPr>
          <p:cNvPr id="10" name="Text Placeholder 9">
            <a:extLst>
              <a:ext uri="{FF2B5EF4-FFF2-40B4-BE49-F238E27FC236}">
                <a16:creationId xmlns:a16="http://schemas.microsoft.com/office/drawing/2014/main" id="{970987E8-B1D2-2942-AF84-7199B8C95DD0}"/>
              </a:ext>
            </a:extLst>
          </p:cNvPr>
          <p:cNvSpPr>
            <a:spLocks noGrp="1"/>
          </p:cNvSpPr>
          <p:nvPr>
            <p:ph type="body" sz="quarter" idx="30"/>
          </p:nvPr>
        </p:nvSpPr>
        <p:spPr/>
        <p:txBody>
          <a:bodyPr/>
          <a:lstStyle/>
          <a:p>
            <a:r>
              <a:rPr lang="en-US" dirty="0"/>
              <a:t>Supporting a transformed workforce </a:t>
            </a:r>
          </a:p>
        </p:txBody>
      </p:sp>
      <p:sp>
        <p:nvSpPr>
          <p:cNvPr id="11" name="Text Placeholder 10">
            <a:extLst>
              <a:ext uri="{FF2B5EF4-FFF2-40B4-BE49-F238E27FC236}">
                <a16:creationId xmlns:a16="http://schemas.microsoft.com/office/drawing/2014/main" id="{4B2F6327-16AC-D646-BEA9-EC2DA7493C61}"/>
              </a:ext>
            </a:extLst>
          </p:cNvPr>
          <p:cNvSpPr>
            <a:spLocks noGrp="1"/>
          </p:cNvSpPr>
          <p:nvPr>
            <p:ph type="body" sz="quarter" idx="31"/>
          </p:nvPr>
        </p:nvSpPr>
        <p:spPr/>
        <p:txBody>
          <a:bodyPr/>
          <a:lstStyle/>
          <a:p>
            <a:r>
              <a:rPr lang="en-US" dirty="0"/>
              <a:t>04</a:t>
            </a:r>
          </a:p>
        </p:txBody>
      </p:sp>
      <p:sp>
        <p:nvSpPr>
          <p:cNvPr id="12" name="Text Placeholder 11">
            <a:extLst>
              <a:ext uri="{FF2B5EF4-FFF2-40B4-BE49-F238E27FC236}">
                <a16:creationId xmlns:a16="http://schemas.microsoft.com/office/drawing/2014/main" id="{F1407296-2EE9-104A-BC08-4B88C3FABCCB}"/>
              </a:ext>
            </a:extLst>
          </p:cNvPr>
          <p:cNvSpPr>
            <a:spLocks noGrp="1"/>
          </p:cNvSpPr>
          <p:nvPr>
            <p:ph type="body" sz="quarter" idx="32"/>
          </p:nvPr>
        </p:nvSpPr>
        <p:spPr/>
        <p:txBody>
          <a:bodyPr/>
          <a:lstStyle/>
          <a:p>
            <a:r>
              <a:rPr lang="en-US" dirty="0"/>
              <a:t>Playing in</a:t>
            </a:r>
            <a:br>
              <a:rPr lang="en-US" dirty="0"/>
            </a:br>
            <a:r>
              <a:rPr lang="en-US" dirty="0"/>
              <a:t>the global</a:t>
            </a:r>
          </a:p>
          <a:p>
            <a:r>
              <a:rPr lang="en-US" dirty="0"/>
              <a:t>market</a:t>
            </a:r>
          </a:p>
        </p:txBody>
      </p:sp>
    </p:spTree>
    <p:extLst>
      <p:ext uri="{BB962C8B-B14F-4D97-AF65-F5344CB8AC3E}">
        <p14:creationId xmlns:p14="http://schemas.microsoft.com/office/powerpoint/2010/main" val="13459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2B62CDC-BB23-1C40-B661-424BBA44E802}"/>
              </a:ext>
            </a:extLst>
          </p:cNvPr>
          <p:cNvSpPr>
            <a:spLocks noGrp="1"/>
          </p:cNvSpPr>
          <p:nvPr>
            <p:ph type="body" sz="quarter" idx="15"/>
          </p:nvPr>
        </p:nvSpPr>
        <p:spPr>
          <a:xfrm>
            <a:off x="1095375" y="503238"/>
            <a:ext cx="3549650" cy="400050"/>
          </a:xfrm>
        </p:spPr>
        <p:txBody>
          <a:bodyPr/>
          <a:lstStyle/>
          <a:p>
            <a:r>
              <a:rPr lang="en-US" dirty="0"/>
              <a:t>Navigating DIGITAL-FIRST</a:t>
            </a:r>
            <a:br>
              <a:rPr lang="en-US" dirty="0"/>
            </a:br>
            <a:r>
              <a:rPr lang="en-US" dirty="0"/>
              <a:t>Communications</a:t>
            </a:r>
          </a:p>
        </p:txBody>
      </p:sp>
      <p:sp>
        <p:nvSpPr>
          <p:cNvPr id="3" name="Slide Number Placeholder 2">
            <a:extLst>
              <a:ext uri="{FF2B5EF4-FFF2-40B4-BE49-F238E27FC236}">
                <a16:creationId xmlns:a16="http://schemas.microsoft.com/office/drawing/2014/main" id="{9D43A975-F97D-F945-B726-2C51BC823740}"/>
              </a:ext>
            </a:extLst>
          </p:cNvPr>
          <p:cNvSpPr>
            <a:spLocks noGrp="1"/>
          </p:cNvSpPr>
          <p:nvPr>
            <p:ph type="sldNum" sz="quarter" idx="4"/>
          </p:nvPr>
        </p:nvSpPr>
        <p:spPr>
          <a:xfrm rot="5400000">
            <a:off x="-73720" y="548580"/>
            <a:ext cx="360164" cy="212725"/>
          </a:xfrm>
        </p:spPr>
        <p:txBody>
          <a:bodyPr/>
          <a:lstStyle/>
          <a:p>
            <a:r>
              <a:rPr lang="en-US" dirty="0"/>
              <a:t>P0</a:t>
            </a:r>
            <a:fld id="{7C933E7E-EEB7-3242-B8B0-CAE1452FB097}" type="slidenum">
              <a:rPr lang="en-US" smtClean="0"/>
              <a:pPr/>
              <a:t>7</a:t>
            </a:fld>
            <a:endParaRPr lang="en-US" dirty="0"/>
          </a:p>
        </p:txBody>
      </p:sp>
      <p:sp>
        <p:nvSpPr>
          <p:cNvPr id="4" name="Text Placeholder 3">
            <a:extLst>
              <a:ext uri="{FF2B5EF4-FFF2-40B4-BE49-F238E27FC236}">
                <a16:creationId xmlns:a16="http://schemas.microsoft.com/office/drawing/2014/main" id="{55132D29-9090-294E-8280-20E92323EBA3}"/>
              </a:ext>
            </a:extLst>
          </p:cNvPr>
          <p:cNvSpPr>
            <a:spLocks noGrp="1"/>
          </p:cNvSpPr>
          <p:nvPr>
            <p:ph type="body" sz="quarter" idx="23"/>
          </p:nvPr>
        </p:nvSpPr>
        <p:spPr>
          <a:xfrm>
            <a:off x="824400" y="1900755"/>
            <a:ext cx="3820028" cy="2883969"/>
          </a:xfrm>
        </p:spPr>
        <p:txBody>
          <a:bodyPr/>
          <a:lstStyle/>
          <a:p>
            <a:r>
              <a:rPr lang="en-US" dirty="0"/>
              <a:t>Building digital experiences to reach customers at the right time and place, and enabling seamless delivery of products and services, tailored to customers’ wants and needs.</a:t>
            </a:r>
          </a:p>
        </p:txBody>
      </p:sp>
      <p:sp>
        <p:nvSpPr>
          <p:cNvPr id="5" name="Text Placeholder 4">
            <a:extLst>
              <a:ext uri="{FF2B5EF4-FFF2-40B4-BE49-F238E27FC236}">
                <a16:creationId xmlns:a16="http://schemas.microsoft.com/office/drawing/2014/main" id="{C0850FD6-36B4-0244-8971-BF1EF3602D4C}"/>
              </a:ext>
            </a:extLst>
          </p:cNvPr>
          <p:cNvSpPr>
            <a:spLocks noGrp="1"/>
          </p:cNvSpPr>
          <p:nvPr>
            <p:ph type="body" sz="quarter" idx="25"/>
          </p:nvPr>
        </p:nvSpPr>
        <p:spPr>
          <a:xfrm>
            <a:off x="479425" y="425450"/>
            <a:ext cx="615950" cy="477838"/>
          </a:xfrm>
        </p:spPr>
        <p:txBody>
          <a:bodyPr/>
          <a:lstStyle/>
          <a:p>
            <a:r>
              <a:rPr lang="en-US" dirty="0"/>
              <a:t>01</a:t>
            </a:r>
          </a:p>
        </p:txBody>
      </p:sp>
    </p:spTree>
    <p:extLst>
      <p:ext uri="{BB962C8B-B14F-4D97-AF65-F5344CB8AC3E}">
        <p14:creationId xmlns:p14="http://schemas.microsoft.com/office/powerpoint/2010/main" val="2757690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FF8152-BB81-D446-B094-C6DBBE9433D9}"/>
              </a:ext>
            </a:extLst>
          </p:cNvPr>
          <p:cNvSpPr>
            <a:spLocks noGrp="1"/>
          </p:cNvSpPr>
          <p:nvPr>
            <p:ph type="body" sz="quarter" idx="15"/>
          </p:nvPr>
        </p:nvSpPr>
        <p:spPr>
          <a:xfrm>
            <a:off x="1095375" y="503238"/>
            <a:ext cx="3549650" cy="400050"/>
          </a:xfrm>
        </p:spPr>
        <p:txBody>
          <a:bodyPr/>
          <a:lstStyle/>
          <a:p>
            <a:r>
              <a:rPr lang="en-US" dirty="0"/>
              <a:t>Harnessing THE </a:t>
            </a:r>
          </a:p>
          <a:p>
            <a:r>
              <a:rPr lang="en-US" dirty="0"/>
              <a:t>POWER OF DATA</a:t>
            </a:r>
          </a:p>
        </p:txBody>
      </p:sp>
      <p:sp>
        <p:nvSpPr>
          <p:cNvPr id="3" name="Slide Number Placeholder 2">
            <a:extLst>
              <a:ext uri="{FF2B5EF4-FFF2-40B4-BE49-F238E27FC236}">
                <a16:creationId xmlns:a16="http://schemas.microsoft.com/office/drawing/2014/main" id="{AFCCAE1D-2E50-4348-AE9B-F32D74A035D4}"/>
              </a:ext>
            </a:extLst>
          </p:cNvPr>
          <p:cNvSpPr>
            <a:spLocks noGrp="1"/>
          </p:cNvSpPr>
          <p:nvPr>
            <p:ph type="sldNum" sz="quarter" idx="4"/>
          </p:nvPr>
        </p:nvSpPr>
        <p:spPr>
          <a:xfrm rot="5400000">
            <a:off x="-73720" y="548580"/>
            <a:ext cx="360164" cy="212725"/>
          </a:xfrm>
        </p:spPr>
        <p:txBody>
          <a:bodyPr/>
          <a:lstStyle/>
          <a:p>
            <a:r>
              <a:rPr lang="en-US" dirty="0"/>
              <a:t>P0</a:t>
            </a:r>
            <a:fld id="{7C933E7E-EEB7-3242-B8B0-CAE1452FB097}" type="slidenum">
              <a:rPr lang="en-US" smtClean="0"/>
              <a:pPr/>
              <a:t>8</a:t>
            </a:fld>
            <a:endParaRPr lang="en-US" dirty="0"/>
          </a:p>
        </p:txBody>
      </p:sp>
      <p:sp>
        <p:nvSpPr>
          <p:cNvPr id="4" name="Text Placeholder 3">
            <a:extLst>
              <a:ext uri="{FF2B5EF4-FFF2-40B4-BE49-F238E27FC236}">
                <a16:creationId xmlns:a16="http://schemas.microsoft.com/office/drawing/2014/main" id="{60DD85F6-EE01-E546-9E6A-C5DCF0493E22}"/>
              </a:ext>
            </a:extLst>
          </p:cNvPr>
          <p:cNvSpPr>
            <a:spLocks noGrp="1"/>
          </p:cNvSpPr>
          <p:nvPr>
            <p:ph type="body" sz="quarter" idx="23"/>
          </p:nvPr>
        </p:nvSpPr>
        <p:spPr>
          <a:xfrm>
            <a:off x="824400" y="1900755"/>
            <a:ext cx="3820028" cy="2883969"/>
          </a:xfrm>
        </p:spPr>
        <p:txBody>
          <a:bodyPr/>
          <a:lstStyle/>
          <a:p>
            <a:r>
              <a:rPr lang="en-US" dirty="0"/>
              <a:t>Adopting cloud and other advanced technology, such as AI, to refine customer products and services</a:t>
            </a:r>
            <a:br>
              <a:rPr lang="en-US" dirty="0"/>
            </a:br>
            <a:r>
              <a:rPr lang="en-US" dirty="0"/>
              <a:t>and </a:t>
            </a:r>
            <a:r>
              <a:rPr lang="en-US" dirty="0" err="1"/>
              <a:t>optimise</a:t>
            </a:r>
            <a:r>
              <a:rPr lang="en-US" dirty="0"/>
              <a:t> business operations. </a:t>
            </a:r>
          </a:p>
        </p:txBody>
      </p:sp>
      <p:sp>
        <p:nvSpPr>
          <p:cNvPr id="5" name="Text Placeholder 4">
            <a:extLst>
              <a:ext uri="{FF2B5EF4-FFF2-40B4-BE49-F238E27FC236}">
                <a16:creationId xmlns:a16="http://schemas.microsoft.com/office/drawing/2014/main" id="{892CE795-4D85-AF41-94AB-60187D05A8FD}"/>
              </a:ext>
            </a:extLst>
          </p:cNvPr>
          <p:cNvSpPr>
            <a:spLocks noGrp="1"/>
          </p:cNvSpPr>
          <p:nvPr>
            <p:ph type="body" sz="quarter" idx="25"/>
          </p:nvPr>
        </p:nvSpPr>
        <p:spPr>
          <a:xfrm>
            <a:off x="479425" y="425450"/>
            <a:ext cx="615950" cy="477838"/>
          </a:xfrm>
        </p:spPr>
        <p:txBody>
          <a:bodyPr/>
          <a:lstStyle/>
          <a:p>
            <a:r>
              <a:rPr lang="en-US" dirty="0"/>
              <a:t>02</a:t>
            </a:r>
          </a:p>
        </p:txBody>
      </p:sp>
    </p:spTree>
    <p:extLst>
      <p:ext uri="{BB962C8B-B14F-4D97-AF65-F5344CB8AC3E}">
        <p14:creationId xmlns:p14="http://schemas.microsoft.com/office/powerpoint/2010/main" val="1199402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39B771-1F33-424D-8AAF-7F7AEF19EBC5}"/>
              </a:ext>
            </a:extLst>
          </p:cNvPr>
          <p:cNvSpPr>
            <a:spLocks noGrp="1"/>
          </p:cNvSpPr>
          <p:nvPr>
            <p:ph type="body" sz="quarter" idx="15"/>
          </p:nvPr>
        </p:nvSpPr>
        <p:spPr>
          <a:xfrm>
            <a:off x="1095375" y="503238"/>
            <a:ext cx="3549650" cy="400050"/>
          </a:xfrm>
        </p:spPr>
        <p:txBody>
          <a:bodyPr/>
          <a:lstStyle/>
          <a:p>
            <a:r>
              <a:rPr lang="en-US" dirty="0"/>
              <a:t>SUPPORTING A TRANSFORMED </a:t>
            </a:r>
          </a:p>
          <a:p>
            <a:r>
              <a:rPr lang="en-US" dirty="0"/>
              <a:t>WORKFORCE</a:t>
            </a:r>
          </a:p>
        </p:txBody>
      </p:sp>
      <p:sp>
        <p:nvSpPr>
          <p:cNvPr id="3" name="Slide Number Placeholder 2">
            <a:extLst>
              <a:ext uri="{FF2B5EF4-FFF2-40B4-BE49-F238E27FC236}">
                <a16:creationId xmlns:a16="http://schemas.microsoft.com/office/drawing/2014/main" id="{DEA767AB-8C03-864A-97C2-C66FAC6D713B}"/>
              </a:ext>
            </a:extLst>
          </p:cNvPr>
          <p:cNvSpPr>
            <a:spLocks noGrp="1"/>
          </p:cNvSpPr>
          <p:nvPr>
            <p:ph type="sldNum" sz="quarter" idx="4"/>
          </p:nvPr>
        </p:nvSpPr>
        <p:spPr>
          <a:xfrm rot="5400000">
            <a:off x="-73720" y="548580"/>
            <a:ext cx="360164" cy="212725"/>
          </a:xfrm>
        </p:spPr>
        <p:txBody>
          <a:bodyPr/>
          <a:lstStyle/>
          <a:p>
            <a:r>
              <a:rPr lang="en-US" dirty="0"/>
              <a:t>P0</a:t>
            </a:r>
            <a:fld id="{7C933E7E-EEB7-3242-B8B0-CAE1452FB097}" type="slidenum">
              <a:rPr lang="en-US" smtClean="0"/>
              <a:pPr/>
              <a:t>9</a:t>
            </a:fld>
            <a:endParaRPr lang="en-US" dirty="0"/>
          </a:p>
        </p:txBody>
      </p:sp>
      <p:sp>
        <p:nvSpPr>
          <p:cNvPr id="4" name="Text Placeholder 3">
            <a:extLst>
              <a:ext uri="{FF2B5EF4-FFF2-40B4-BE49-F238E27FC236}">
                <a16:creationId xmlns:a16="http://schemas.microsoft.com/office/drawing/2014/main" id="{95EED502-9601-5E4D-8CD3-48B52954B724}"/>
              </a:ext>
            </a:extLst>
          </p:cNvPr>
          <p:cNvSpPr>
            <a:spLocks noGrp="1"/>
          </p:cNvSpPr>
          <p:nvPr>
            <p:ph type="body" sz="quarter" idx="23"/>
          </p:nvPr>
        </p:nvSpPr>
        <p:spPr>
          <a:xfrm>
            <a:off x="824400" y="1900755"/>
            <a:ext cx="3820028" cy="2883969"/>
          </a:xfrm>
        </p:spPr>
        <p:txBody>
          <a:bodyPr/>
          <a:lstStyle/>
          <a:p>
            <a:r>
              <a:rPr lang="en-US" dirty="0"/>
              <a:t>Addressing the accelerated shift to</a:t>
            </a:r>
            <a:br>
              <a:rPr lang="en-US" dirty="0"/>
            </a:br>
            <a:r>
              <a:rPr lang="en-US" dirty="0"/>
              <a:t>an increasingly digital workplace</a:t>
            </a:r>
            <a:br>
              <a:rPr lang="en-US" dirty="0"/>
            </a:br>
            <a:r>
              <a:rPr lang="en-US" dirty="0"/>
              <a:t>with flexible work solutions, career and skill development opportunities,</a:t>
            </a:r>
            <a:br>
              <a:rPr lang="en-US" dirty="0"/>
            </a:br>
            <a:r>
              <a:rPr lang="en-US" dirty="0"/>
              <a:t>and innovative benefits.</a:t>
            </a:r>
          </a:p>
        </p:txBody>
      </p:sp>
      <p:sp>
        <p:nvSpPr>
          <p:cNvPr id="5" name="Text Placeholder 4">
            <a:extLst>
              <a:ext uri="{FF2B5EF4-FFF2-40B4-BE49-F238E27FC236}">
                <a16:creationId xmlns:a16="http://schemas.microsoft.com/office/drawing/2014/main" id="{CD9B69FF-2D00-254D-BD8F-5DD03C22E15F}"/>
              </a:ext>
            </a:extLst>
          </p:cNvPr>
          <p:cNvSpPr>
            <a:spLocks noGrp="1"/>
          </p:cNvSpPr>
          <p:nvPr>
            <p:ph type="body" sz="quarter" idx="25"/>
          </p:nvPr>
        </p:nvSpPr>
        <p:spPr>
          <a:xfrm>
            <a:off x="479425" y="425450"/>
            <a:ext cx="615950" cy="477838"/>
          </a:xfrm>
        </p:spPr>
        <p:txBody>
          <a:bodyPr/>
          <a:lstStyle/>
          <a:p>
            <a:r>
              <a:rPr lang="en-US" dirty="0"/>
              <a:t>03</a:t>
            </a:r>
          </a:p>
        </p:txBody>
      </p:sp>
    </p:spTree>
    <p:extLst>
      <p:ext uri="{BB962C8B-B14F-4D97-AF65-F5344CB8AC3E}">
        <p14:creationId xmlns:p14="http://schemas.microsoft.com/office/powerpoint/2010/main" val="3924177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Custom 18">
      <a:dk1>
        <a:srgbClr val="000000"/>
      </a:dk1>
      <a:lt1>
        <a:srgbClr val="FFFFFF"/>
      </a:lt1>
      <a:dk2>
        <a:srgbClr val="ECEAEA"/>
      </a:dk2>
      <a:lt2>
        <a:srgbClr val="150F96"/>
      </a:lt2>
      <a:accent1>
        <a:srgbClr val="FFB616"/>
      </a:accent1>
      <a:accent2>
        <a:srgbClr val="FF6600"/>
      </a:accent2>
      <a:accent3>
        <a:srgbClr val="01C1D6"/>
      </a:accent3>
      <a:accent4>
        <a:srgbClr val="6E27C5"/>
      </a:accent4>
      <a:accent5>
        <a:srgbClr val="FF0098"/>
      </a:accent5>
      <a:accent6>
        <a:srgbClr val="4B4E53"/>
      </a:accent6>
      <a:hlink>
        <a:srgbClr val="150E95"/>
      </a:hlink>
      <a:folHlink>
        <a:srgbClr val="6D27C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b="0" i="0" noProof="0" dirty="0" err="1" smtClean="0">
            <a:latin typeface="Chubb Publico Light" panose="02040302060504060203" pitchFamily="18" charset="77"/>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100" b="0" i="0" noProof="0" dirty="0" err="1" smtClean="0">
            <a:latin typeface="Chubb Publico Light" panose="02040302060504060203" pitchFamily="18" charset="77"/>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6931</TotalTime>
  <Words>1048</Words>
  <Application>Microsoft Office PowerPoint</Application>
  <PresentationFormat>On-screen Show (16:9)</PresentationFormat>
  <Paragraphs>209</Paragraphs>
  <Slides>24</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Arial</vt:lpstr>
      <vt:lpstr>Calibri</vt:lpstr>
      <vt:lpstr>Chubb Publico Light</vt:lpstr>
      <vt:lpstr>Chubb Publico Medium</vt:lpstr>
      <vt:lpstr>Chubb Publico Roman</vt:lpstr>
      <vt:lpstr>Lato</vt:lpstr>
      <vt:lpstr>Lato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Carmel Chan</dc:creator>
  <cp:lastModifiedBy>Verboon, Alyce</cp:lastModifiedBy>
  <cp:revision>4233</cp:revision>
  <cp:lastPrinted>2020-11-20T16:05:09Z</cp:lastPrinted>
  <dcterms:created xsi:type="dcterms:W3CDTF">2019-06-11T12:14:37Z</dcterms:created>
  <dcterms:modified xsi:type="dcterms:W3CDTF">2021-02-19T04:00:01Z</dcterms:modified>
</cp:coreProperties>
</file>